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33"/>
  </p:notesMasterIdLst>
  <p:sldIdLst>
    <p:sldId id="256" r:id="rId6"/>
    <p:sldId id="257" r:id="rId7"/>
    <p:sldId id="258" r:id="rId8"/>
    <p:sldId id="293" r:id="rId9"/>
    <p:sldId id="294" r:id="rId10"/>
    <p:sldId id="295" r:id="rId11"/>
    <p:sldId id="285" r:id="rId12"/>
    <p:sldId id="296" r:id="rId13"/>
    <p:sldId id="263" r:id="rId14"/>
    <p:sldId id="286" r:id="rId15"/>
    <p:sldId id="287" r:id="rId16"/>
    <p:sldId id="291" r:id="rId17"/>
    <p:sldId id="292" r:id="rId18"/>
    <p:sldId id="267" r:id="rId19"/>
    <p:sldId id="266" r:id="rId20"/>
    <p:sldId id="297" r:id="rId21"/>
    <p:sldId id="276" r:id="rId22"/>
    <p:sldId id="268" r:id="rId23"/>
    <p:sldId id="275" r:id="rId24"/>
    <p:sldId id="298" r:id="rId25"/>
    <p:sldId id="303" r:id="rId26"/>
    <p:sldId id="302" r:id="rId27"/>
    <p:sldId id="301" r:id="rId28"/>
    <p:sldId id="300" r:id="rId29"/>
    <p:sldId id="299" r:id="rId30"/>
    <p:sldId id="284" r:id="rId31"/>
    <p:sldId id="26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984CC9-BDC6-4268-9DC2-9E04E7C9A135}" v="775" dt="2023-09-06T14:35:03.806"/>
    <p1510:client id="{540BB28E-B19C-DB41-9417-AEDC542CA1ED}" v="340" dt="2023-09-06T15:07:25.3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20T07:56:44.903"/>
    </inkml:context>
    <inkml:brush xml:id="br0">
      <inkml:brushProperty name="width" value="0.3" units="cm"/>
      <inkml:brushProperty name="height" value="0.6" units="cm"/>
      <inkml:brushProperty name="color" value="#0069AF"/>
      <inkml:brushProperty name="tip" value="rectangle"/>
      <inkml:brushProperty name="rasterOp" value="maskPen"/>
    </inkml:brush>
  </inkml:definitions>
  <inkml:trace contextRef="#ctx0" brushRef="#br0">6476 6112 16383 0 0,'0'4'0'0'0,"4"2"0"0"0,5 3 0 0 0,10 0 0 0 0,5-1 0 0 0,2-2 0 0 0,1-2 0 0 0,4 2 0 0 0,1 0 0 0 0,-1 0 0 0 0,5-3 0 0 0,2 0 0 0 0,-6 2 0 0 0,-1 1 0 0 0,-1-1 0 0 0,-2-1 0 0 0,-2-1 0 0 0,3-1 0 0 0,1-2 0 0 0,-2 1 0 0 0,0-2 0 0 0,-2 1 0 0 0,-1 0 0 0 0,-1 0 0 0 0,0 0 0 0 0,-1-1 0 0 0,0 1 0 0 0,1 0 0 0 0,-1 0 0 0 0,0 4 0 0 0,1 2 0 0 0,3 3 0 0 0,2 0 0 0 0,-1-1 0 0 0,0-2 0 0 0,3-2 0 0 0,-1-2 0 0 0,0-1 0 0 0,-2-1 0 0 0,2 0 0 0 0,1 0 0 0 0,2-1 0 0 0,0 1 0 0 0,-2 0 0 0 0,-1-1 0 0 0,-3 5 0 0 0,-2 2 0 0 0,3-1 0 0 0,1-1 0 0 0,0 3 0 0 0,2 0 0 0 0,4-1 0 0 0,0-2 0 0 0,3-1 0 0 0,-2-1 0 0 0,-3-1 0 0 0,-3-1 0 0 0,-2 0 0 0 0,1-1 0 0 0,1 5 0 0 0,2 1 0 0 0,1 0 0 0 0,-2 3 0 0 0,1 0 0 0 0,1-1 0 0 0,-3-2 0 0 0,3-2 0 0 0,2-1 0 0 0,1-1 0 0 0,1-1 0 0 0,-1 0 0 0 0,1 0 0 0 0,2-1 0 0 0,-1 1 0 0 0,1 0 0 0 0,1 0 0 0 0,-2-1 0 0 0,1 1 0 0 0,2 0 0 0 0,-3 0 0 0 0,-3 0 0 0 0,1 0 0 0 0,1 0 0 0 0,-1 0 0 0 0,1 0 0 0 0,3 0 0 0 0,-2 0 0 0 0,-4 0 0 0 0,-2 0 0 0 0,0 0 0 0 0,-1 0 0 0 0,2 0 0 0 0,4 0 0 0 0,-1 0 0 0 0,-2 0 0 0 0,5 0 0 0 0,0 0 0 0 0,-3 0 0 0 0,-4 0 0 0 0,2 0 0 0 0,-2 0 0 0 0,-2 0 0 0 0,-3 0 0 0 0,-1 0 0 0 0,-1 0 0 0 0,3 0 0 0 0,1 0 0 0 0,3 0 0 0 0,0 0 0 0 0,3 0 0 0 0,4 0 0 0 0,-2 0 0 0 0,-2 0 0 0 0,-3 0 0 0 0,0 0 0 0 0,-1 0 0 0 0,-1 0 0 0 0,2 0 0 0 0,-5 4 0 0 0,-3 2 0 0 0,-1-1 0 0 0,-1-1 0 0 0,1-1 0 0 0,-1-1 0 0 0,0-1 0 0 0,1 3 0 0 0,0 1 0 0 0,1 0 0 0 0,3-1 0 0 0,2-1 0 0 0,0-2 0 0 0,2 0 0 0 0,5 0 0 0 0,0-1 0 0 0,-2-1 0 0 0,-3 1 0 0 0,-3 0 0 0 0,-2 0 0 0 0,-1 0 0 0 0,-2 0 0 0 0,0-1 0 0 0,4 1 0 0 0,2 4 0 0 0,-1 2 0 0 0,3-1 0 0 0,1-1 0 0 0,2-1 0 0 0,4 3 0 0 0,-1 0 0 0 0,-2-1 0 0 0,-4 0 0 0 0,-3-3 0 0 0,-2 0 0 0 0,-1-1 0 0 0,-2-1 0 0 0,0 0 0 0 0,0-1 0 0 0,0 1 0 0 0,0 0 0 0 0,1 0 0 0 0,-1 0 0 0 0,0 0 0 0 0,1 0 0 0 0,-1-1 0 0 0,1 1 0 0 0,-1 1 0 0 0,1-1 0 0 0,-1 0 0 0 0,1 0 0 0 0,-1 0 0 0 0,1 0 0 0 0,-5 4 0 0 0,-4 1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20T07:56:44.904"/>
    </inkml:context>
    <inkml:brush xml:id="br0">
      <inkml:brushProperty name="width" value="0.3" units="cm"/>
      <inkml:brushProperty name="height" value="0.6" units="cm"/>
      <inkml:brushProperty name="color" value="#0069AF"/>
      <inkml:brushProperty name="tip" value="rectangle"/>
      <inkml:brushProperty name="rasterOp" value="maskPen"/>
    </inkml:brush>
  </inkml:definitions>
  <inkml:trace contextRef="#ctx0" brushRef="#br0">8692 7171 16383 0 0,'8'0'0'0'0,"19"0"0"0"0,20 0 0 0 0,19 0 0 0 0,21 0 0 0 0,17 0 0 0 0,10 0 0 0 0,6 0 0 0 0,-1 0 0 0 0,-10 0 0 0 0,-10 0 0 0 0,-15 0 0 0 0,-17 0 0 0 0,-17 0 0 0 0,-12 0 0 0 0,-8 0 0 0 0,-7 0 0 0 0,-1 0 0 0 0,2 0 0 0 0,1 0 0 0 0,1 0 0 0 0,4 0 0 0 0,0 0 0 0 0,0 0 0 0 0,2 0 0 0 0,1 0 0 0 0,-3 0 0 0 0,3 0 0 0 0,-1 0 0 0 0,-2 0 0 0 0,2 0 0 0 0,0 0 0 0 0,-2 0 0 0 0,-2 0 0 0 0,-1 0 0 0 0,-2 0 0 0 0,-1 0 0 0 0,-1 0 0 0 0,-3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20T07:56:44.905"/>
    </inkml:context>
    <inkml:brush xml:id="br0">
      <inkml:brushProperty name="width" value="0.3" units="cm"/>
      <inkml:brushProperty name="height" value="0.6" units="cm"/>
      <inkml:brushProperty name="color" value="#0069AF"/>
      <inkml:brushProperty name="tip" value="rectangle"/>
      <inkml:brushProperty name="rasterOp" value="maskPen"/>
    </inkml:brush>
  </inkml:definitions>
  <inkml:trace contextRef="#ctx0" brushRef="#br0">6807 6212 16383 0 0,'4'0'0'0'0,"17"0"0"0"0,17 0 0 0 0,23 0 0 0 0,16 0 0 0 0,19 0 0 0 0,14 4 0 0 0,11 5 0 0 0,2 5 0 0 0,-8 1 0 0 0,-4 1 0 0 0,-13 2 0 0 0,-15-2 0 0 0,-13-4 0 0 0,-11-3 0 0 0,-12-4 0 0 0,-9-3 0 0 0,-7-1 0 0 0,-2-2 0 0 0,0 1 0 0 0,-3-1 0 0 0,4 0 0 0 0,3 1 0 0 0,5 3 0 0 0,0 2 0 0 0,2 0 0 0 0,-3-1 0 0 0,-3-1 0 0 0,-3-1 0 0 0,-4-1 0 0 0,-1 4 0 0 0,-2 0 0 0 0,3 0 0 0 0,1-1 0 0 0,4-2 0 0 0,0 0 0 0 0,3-1 0 0 0,0-1 0 0 0,1 0 0 0 0,-1 0 0 0 0,2 0 0 0 0,-2 4 0 0 0,1 5 0 0 0,-1 1 0 0 0,5-1 0 0 0,0-2 0 0 0,-3-2 0 0 0,0-3 0 0 0,2 0 0 0 0,6 2 0 0 0,0 1 0 0 0,0 0 0 0 0,-4-1 0 0 0,-4-2 0 0 0,-1 0 0 0 0,-3-2 0 0 0,-6 1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20T07:56:44.906"/>
    </inkml:context>
    <inkml:brush xml:id="br0">
      <inkml:brushProperty name="width" value="0.3" units="cm"/>
      <inkml:brushProperty name="height" value="0.6" units="cm"/>
      <inkml:brushProperty name="tip" value="rectangle"/>
      <inkml:brushProperty name="rasterOp" value="maskPen"/>
    </inkml:brush>
  </inkml:definitions>
  <inkml:trace contextRef="#ctx0" brushRef="#br0">6476 6202 16383 0 0,'0'-4'0'0'0,"4"-2"0"0"0,5 1 0 0 0,6 1 0 0 0,3 1 0 0 0,4 1 0 0 0,1 1 0 0 0,1 1 0 0 0,1 0 0 0 0,-1 0 0 0 0,0 0 0 0 0,1 1 0 0 0,-1-1 0 0 0,3 0 0 0 0,2 0 0 0 0,0 0 0 0 0,2 0 0 0 0,1 0 0 0 0,2 0 0 0 0,0 0 0 0 0,-2 0 0 0 0,2 0 0 0 0,-2 0 0 0 0,-1 4 0 0 0,-3 1 0 0 0,-2 0 0 0 0,-1-1 0 0 0,3-1 0 0 0,5-1 0 0 0,1 3 0 0 0,-2 1 0 0 0,-2-1 0 0 0,-2-1 0 0 0,-2 3 0 0 0,-1-1 0 0 0,-1 0 0 0 0,3-1 0 0 0,1-3 0 0 0,5 0 0 0 0,-1-1 0 0 0,-1-1 0 0 0,-1 0 0 0 0,-3 0 0 0 0,-2-1 0 0 0,4 5 0 0 0,0 1 0 0 0,3 0 0 0 0,1-1 0 0 0,-2-1 0 0 0,2-1 0 0 0,0-1 0 0 0,-3-1 0 0 0,-1 0 0 0 0,-3 0 0 0 0,-1 0 0 0 0,-1-1 0 0 0,0 1 0 0 0,-1 0 0 0 0,0 0 0 0 0,0 0 0 0 0,5 0 0 0 0,0 0 0 0 0,1 0 0 0 0,2 0 0 0 0,5 0 0 0 0,0 0 0 0 0,1 0 0 0 0,4 0 0 0 0,1 0 0 0 0,3 4 0 0 0,-3 1 0 0 0,-1 0 0 0 0,-2 0 0 0 0,3-3 0 0 0,-1 0 0 0 0,-4-1 0 0 0,0 0 0 0 0,-2-1 0 0 0,-3-1 0 0 0,-4 1 0 0 0,-1 0 0 0 0,-3 0 0 0 0,0 0 0 0 0,-1 0 0 0 0,0 0 0 0 0,0 0 0 0 0,0 0 0 0 0,0 0 0 0 0,5 0 0 0 0,0 0 0 0 0,5 0 0 0 0,0 0 0 0 0,-2 0 0 0 0,-1 0 0 0 0,5 0 0 0 0,1 0 0 0 0,3 0 0 0 0,-2 0 0 0 0,1 0 0 0 0,-1 0 0 0 0,0 4 0 0 0,-2 1 0 0 0,1 0 0 0 0,-1-1 0 0 0,1-1 0 0 0,2-1 0 0 0,3-1 0 0 0,7-1 0 0 0,2 0 0 0 0,2 0 0 0 0,-1 0 0 0 0,-4 0 0 0 0,-3-1 0 0 0,-1 1 0 0 0,1 0 0 0 0,0 0 0 0 0,1 0 0 0 0,1 0 0 0 0,1 0 0 0 0,-4 0 0 0 0,-2 0 0 0 0,-3 0 0 0 0,-4 0 0 0 0,-4 4 0 0 0,1 1 0 0 0,3 1 0 0 0,4-2 0 0 0,3-1 0 0 0,3-2 0 0 0,2 4 0 0 0,-3 1 0 0 0,-4 3 0 0 0,-2 0 0 0 0,-2-1 0 0 0,0-2 0 0 0,-1-3 0 0 0,-3-1 0 0 0,-7 3 0 0 0,-3 1 0 0 0,-1-1 0 0 0,8 2 0 0 0,3 1 0 0 0,0-1 0 0 0,-1-2 0 0 0,3 2 0 0 0,-1 0 0 0 0,-1-1 0 0 0,-3-2 0 0 0,3 2 0 0 0,-1 1 0 0 0,-1-1 0 0 0,3-2 0 0 0,-1-1 0 0 0,3-2 0 0 0,0 0 0 0 0,-2-1 0 0 0,-3 0 0 0 0,-6 0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20T07:56:44.907"/>
    </inkml:context>
    <inkml:brush xml:id="br0">
      <inkml:brushProperty name="width" value="0.3" units="cm"/>
      <inkml:brushProperty name="height" value="0.6" units="cm"/>
      <inkml:brushProperty name="tip" value="rectangle"/>
      <inkml:brushProperty name="rasterOp" value="maskPen"/>
    </inkml:brush>
  </inkml:definitions>
  <inkml:trace contextRef="#ctx0" brushRef="#br0">8725 7071 16383 0 0,'4'0'0'0'0,"5"0"0"0"0,6 0 0 0 0,7 0 0 0 0,9 0 0 0 0,3 0 0 0 0,-1 0 0 0 0,2 0 0 0 0,0 0 0 0 0,1 0 0 0 0,-1 0 0 0 0,1 0 0 0 0,-1 0 0 0 0,-3 0 0 0 0,2 0 0 0 0,-2 0 0 0 0,-2 0 0 0 0,-2 0 0 0 0,-1 0 0 0 0,-3 0 0 0 0,0 0 0 0 0,0 0 0 0 0,-1 0 0 0 0,4 0 0 0 0,1 0 0 0 0,1 0 0 0 0,-2 0 0 0 0,-1 0 0 0 0,-4 4 0 0 0,-3 2 0 0 0,0-1 0 0 0,0-1 0 0 0,6-1 0 0 0,1-1 0 0 0,2-1 0 0 0,-1-1 0 0 0,-1 0 0 0 0,0 0 0 0 0,-2 0 0 0 0,0-1 0 0 0,0 1 0 0 0,0 0 0 0 0,-1 0 0 0 0,0 0 0 0 0,1 0 0 0 0,-1 0 0 0 0,0 0 0 0 0,1 0 0 0 0,-1 0 0 0 0,1 0 0 0 0,-1 0 0 0 0,1 0 0 0 0,-1 4 0 0 0,1 1 0 0 0,0 0 0 0 0,-1-1 0 0 0,1-1 0 0 0,-1-1 0 0 0,1-1 0 0 0,-1-1 0 0 0,1 0 0 0 0,-1 4 0 0 0,1 1 0 0 0,-1 0 0 0 0,1-1 0 0 0,-1-1 0 0 0,1-1 0 0 0,-1-1 0 0 0,1-1 0 0 0,-1 0 0 0 0,1 0 0 0 0,-5 0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20T07:56:44.908"/>
    </inkml:context>
    <inkml:brush xml:id="br0">
      <inkml:brushProperty name="width" value="0.3" units="cm"/>
      <inkml:brushProperty name="height" value="0.6" units="cm"/>
      <inkml:brushProperty name="color" value="#0069AF"/>
      <inkml:brushProperty name="tip" value="rectangle"/>
      <inkml:brushProperty name="rasterOp" value="maskPen"/>
    </inkml:brush>
  </inkml:definitions>
  <inkml:trace contextRef="#ctx0" brushRef="#br0">6344 5980 16383 0 0,'0'4'0'0'0,"0"5"0"0"0,8 2 0 0 0,10 2 0 0 0,7 3 0 0 0,3-1 0 0 0,0-3 0 0 0,0 1 0 0 0,-1-3 0 0 0,-1-2 0 0 0,-1 1 0 0 0,3-1 0 0 0,-3 2 0 0 0,-2 0 0 0 0,0-2 0 0 0,-1-3 0 0 0,0-2 0 0 0,1-1 0 0 0,-1-1 0 0 0,2-1 0 0 0,-1-1 0 0 0,0 1 0 0 0,1-1 0 0 0,-1 1 0 0 0,1 0 0 0 0,0 0 0 0 0,-1 0 0 0 0,1 4 0 0 0,-1 1 0 0 0,1 0 0 0 0,-1-1 0 0 0,1-1 0 0 0,-5-1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20T07:56:44.909"/>
    </inkml:context>
    <inkml:brush xml:id="br0">
      <inkml:brushProperty name="width" value="0.3" units="cm"/>
      <inkml:brushProperty name="height" value="0.6" units="cm"/>
      <inkml:brushProperty name="color" value="#0069AF"/>
      <inkml:brushProperty name="tip" value="rectangle"/>
      <inkml:brushProperty name="rasterOp" value="maskPen"/>
    </inkml:brush>
  </inkml:definitions>
  <inkml:trace contextRef="#ctx0" brushRef="#br0">6443 6178 16383 0 0,'8'0'0'0'0,"15"4"0"0"0,19 2 0 0 0,22 3 0 0 0,21 0 0 0 0,16 3 0 0 0,10 3 0 0 0,3 0 0 0 0,-6-4 0 0 0,-10 1 0 0 0,-9-2 0 0 0,-16-2 0 0 0,-16-3 0 0 0,-18-2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86F0ED-14C7-4234-9128-4892F3567840}" type="datetimeFigureOut">
              <a:rPr lang="nb-NO"/>
              <a:t>06.09.2023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9961B1-CF74-45AC-85F6-F6EE4F2C338F}" type="slidenum">
              <a:rPr lang="nb-NO"/>
              <a:t>‹#›</a:t>
            </a:fld>
            <a:endParaRPr lang="nb-NO"/>
          </a:p>
        </p:txBody>
      </p:sp>
    </p:spTree>
    <p:extLst>
      <p:ext uri="{BB962C8B-B14F-4D97-AF65-F5344CB8AC3E}">
        <p14:creationId xmlns:p14="http://schemas.microsoft.com/office/powerpoint/2010/main" val="375330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err="1">
                <a:cs typeface="Calibri"/>
              </a:rPr>
              <a:t>Velkommen</a:t>
            </a:r>
            <a:r>
              <a:rPr lang="en-US">
                <a:cs typeface="Calibri"/>
              </a:rPr>
              <a:t> </a:t>
            </a:r>
            <a:r>
              <a:rPr lang="en-US" err="1">
                <a:cs typeface="Calibri"/>
              </a:rPr>
              <a:t>til</a:t>
            </a:r>
            <a:r>
              <a:rPr lang="en-US">
                <a:cs typeface="Calibri"/>
              </a:rPr>
              <a:t> </a:t>
            </a:r>
            <a:r>
              <a:rPr lang="en-US" err="1">
                <a:cs typeface="Calibri"/>
              </a:rPr>
              <a:t>Klepp</a:t>
            </a:r>
            <a:r>
              <a:rPr lang="en-US">
                <a:cs typeface="Calibri"/>
              </a:rPr>
              <a:t> </a:t>
            </a:r>
            <a:r>
              <a:rPr lang="en-US" err="1">
                <a:cs typeface="Calibri"/>
              </a:rPr>
              <a:t>ungdomsskule</a:t>
            </a:r>
            <a:r>
              <a:rPr lang="en-US">
                <a:cs typeface="Calibri"/>
              </a:rPr>
              <a:t>!</a:t>
            </a:r>
            <a:endParaRPr lang="nb-NO"/>
          </a:p>
          <a:p>
            <a:r>
              <a:rPr lang="en-US" err="1">
                <a:cs typeface="Calibri"/>
              </a:rPr>
              <a:t>Stolt</a:t>
            </a:r>
            <a:r>
              <a:rPr lang="en-US">
                <a:cs typeface="Calibri"/>
              </a:rPr>
              <a:t> </a:t>
            </a:r>
            <a:r>
              <a:rPr lang="en-US" err="1">
                <a:cs typeface="Calibri"/>
              </a:rPr>
              <a:t>rektor</a:t>
            </a:r>
            <a:r>
              <a:rPr lang="en-US">
                <a:cs typeface="Calibri"/>
              </a:rPr>
              <a:t> for </a:t>
            </a:r>
            <a:r>
              <a:rPr lang="en-US" err="1">
                <a:cs typeface="Calibri"/>
              </a:rPr>
              <a:t>dyktige</a:t>
            </a:r>
            <a:r>
              <a:rPr lang="en-US">
                <a:cs typeface="Calibri"/>
              </a:rPr>
              <a:t> </a:t>
            </a:r>
            <a:r>
              <a:rPr lang="en-US" err="1">
                <a:cs typeface="Calibri"/>
              </a:rPr>
              <a:t>tilsette</a:t>
            </a:r>
            <a:r>
              <a:rPr lang="en-US">
                <a:cs typeface="Calibri"/>
              </a:rPr>
              <a:t> </a:t>
            </a:r>
            <a:r>
              <a:rPr lang="en-US" err="1">
                <a:cs typeface="Calibri"/>
              </a:rPr>
              <a:t>og</a:t>
            </a:r>
            <a:r>
              <a:rPr lang="en-US">
                <a:cs typeface="Calibri"/>
              </a:rPr>
              <a:t> </a:t>
            </a:r>
            <a:r>
              <a:rPr lang="en-US" err="1">
                <a:cs typeface="Calibri"/>
              </a:rPr>
              <a:t>flotte</a:t>
            </a:r>
            <a:r>
              <a:rPr lang="en-US">
                <a:cs typeface="Calibri"/>
              </a:rPr>
              <a:t> </a:t>
            </a:r>
            <a:r>
              <a:rPr lang="en-US" err="1">
                <a:cs typeface="Calibri"/>
              </a:rPr>
              <a:t>elevar</a:t>
            </a:r>
            <a:r>
              <a:rPr lang="en-US">
                <a:cs typeface="Calibri"/>
              </a:rPr>
              <a:t> </a:t>
            </a:r>
            <a:r>
              <a:rPr lang="en-US" err="1">
                <a:cs typeface="Calibri"/>
              </a:rPr>
              <a:t>på</a:t>
            </a:r>
            <a:r>
              <a:rPr lang="en-US">
                <a:cs typeface="Calibri"/>
              </a:rPr>
              <a:t> </a:t>
            </a:r>
            <a:r>
              <a:rPr lang="en-US" err="1">
                <a:cs typeface="Calibri"/>
              </a:rPr>
              <a:t>Klepp</a:t>
            </a:r>
            <a:r>
              <a:rPr lang="en-US">
                <a:cs typeface="Calibri"/>
              </a:rPr>
              <a:t> </a:t>
            </a:r>
            <a:r>
              <a:rPr lang="en-US" err="1">
                <a:cs typeface="Calibri"/>
              </a:rPr>
              <a:t>ungdomsskule</a:t>
            </a:r>
            <a:r>
              <a:rPr lang="en-US">
                <a:cs typeface="Calibri"/>
              </a:rPr>
              <a:t> – </a:t>
            </a:r>
            <a:r>
              <a:rPr lang="en-US" err="1">
                <a:cs typeface="Calibri"/>
              </a:rPr>
              <a:t>og</a:t>
            </a:r>
            <a:r>
              <a:rPr lang="en-US">
                <a:cs typeface="Calibri"/>
              </a:rPr>
              <a:t> </a:t>
            </a:r>
            <a:r>
              <a:rPr lang="en-US" err="1">
                <a:cs typeface="Calibri"/>
              </a:rPr>
              <a:t>godt</a:t>
            </a:r>
            <a:r>
              <a:rPr lang="en-US">
                <a:cs typeface="Calibri"/>
              </a:rPr>
              <a:t> å </a:t>
            </a:r>
            <a:r>
              <a:rPr lang="en-US" err="1">
                <a:cs typeface="Calibri"/>
              </a:rPr>
              <a:t>kunna</a:t>
            </a:r>
            <a:r>
              <a:rPr lang="en-US">
                <a:cs typeface="Calibri"/>
              </a:rPr>
              <a:t> ha </a:t>
            </a:r>
            <a:r>
              <a:rPr lang="en-US" err="1">
                <a:cs typeface="Calibri"/>
              </a:rPr>
              <a:t>fysisk</a:t>
            </a:r>
            <a:r>
              <a:rPr lang="en-US">
                <a:cs typeface="Calibri"/>
              </a:rPr>
              <a:t> </a:t>
            </a:r>
            <a:r>
              <a:rPr lang="en-US" err="1">
                <a:cs typeface="Calibri"/>
              </a:rPr>
              <a:t>møte</a:t>
            </a:r>
            <a:r>
              <a:rPr lang="en-US">
                <a:cs typeface="Calibri"/>
              </a:rPr>
              <a:t> med </a:t>
            </a:r>
            <a:r>
              <a:rPr lang="en-US" err="1">
                <a:cs typeface="Calibri"/>
              </a:rPr>
              <a:t>dokke</a:t>
            </a:r>
            <a:r>
              <a:rPr lang="en-US">
                <a:cs typeface="Calibri"/>
              </a:rPr>
              <a:t> </a:t>
            </a:r>
            <a:r>
              <a:rPr lang="en-US" err="1">
                <a:cs typeface="Calibri"/>
              </a:rPr>
              <a:t>foreldre</a:t>
            </a:r>
            <a:r>
              <a:rPr lang="en-US">
                <a:cs typeface="Calibri"/>
              </a:rPr>
              <a:t>!</a:t>
            </a:r>
            <a:endParaRPr lang="en-US"/>
          </a:p>
          <a:p>
            <a:r>
              <a:rPr lang="en-US" err="1">
                <a:cs typeface="Calibri"/>
              </a:rPr>
              <a:t>Visjonen</a:t>
            </a:r>
            <a:r>
              <a:rPr lang="en-US">
                <a:cs typeface="Calibri"/>
              </a:rPr>
              <a:t> </a:t>
            </a:r>
            <a:r>
              <a:rPr lang="en-US" err="1">
                <a:cs typeface="Calibri"/>
              </a:rPr>
              <a:t>vår</a:t>
            </a:r>
            <a:r>
              <a:rPr lang="en-US">
                <a:cs typeface="Calibri"/>
              </a:rPr>
              <a:t> - den </a:t>
            </a:r>
            <a:r>
              <a:rPr lang="en-US" err="1">
                <a:cs typeface="Calibri"/>
              </a:rPr>
              <a:t>forutset</a:t>
            </a:r>
            <a:r>
              <a:rPr lang="en-US">
                <a:cs typeface="Calibri"/>
              </a:rPr>
              <a:t> </a:t>
            </a:r>
            <a:r>
              <a:rPr lang="en-US" err="1">
                <a:cs typeface="Calibri"/>
              </a:rPr>
              <a:t>fokus</a:t>
            </a:r>
            <a:r>
              <a:rPr lang="en-US">
                <a:cs typeface="Calibri"/>
              </a:rPr>
              <a:t> </a:t>
            </a:r>
            <a:r>
              <a:rPr lang="en-US" err="1">
                <a:cs typeface="Calibri"/>
              </a:rPr>
              <a:t>på</a:t>
            </a:r>
            <a:r>
              <a:rPr lang="en-US">
                <a:cs typeface="Calibri"/>
              </a:rPr>
              <a:t> </a:t>
            </a:r>
            <a:r>
              <a:rPr lang="en-US" err="1">
                <a:cs typeface="Calibri"/>
              </a:rPr>
              <a:t>trygt</a:t>
            </a:r>
            <a:r>
              <a:rPr lang="en-US">
                <a:cs typeface="Calibri"/>
              </a:rPr>
              <a:t> </a:t>
            </a:r>
            <a:r>
              <a:rPr lang="en-US" err="1">
                <a:cs typeface="Calibri"/>
              </a:rPr>
              <a:t>læringsmiljø</a:t>
            </a:r>
            <a:r>
              <a:rPr lang="en-US">
                <a:cs typeface="Calibri"/>
              </a:rPr>
              <a:t> (</a:t>
            </a:r>
            <a:r>
              <a:rPr lang="en-US" err="1">
                <a:cs typeface="Calibri"/>
              </a:rPr>
              <a:t>og</a:t>
            </a:r>
            <a:r>
              <a:rPr lang="en-US">
                <a:cs typeface="Calibri"/>
              </a:rPr>
              <a:t> </a:t>
            </a:r>
            <a:r>
              <a:rPr lang="en-US" err="1">
                <a:cs typeface="Calibri"/>
              </a:rPr>
              <a:t>våre</a:t>
            </a:r>
            <a:r>
              <a:rPr lang="en-US">
                <a:cs typeface="Calibri"/>
              </a:rPr>
              <a:t> </a:t>
            </a:r>
            <a:r>
              <a:rPr lang="en-US" err="1">
                <a:cs typeface="Calibri"/>
              </a:rPr>
              <a:t>verdiar</a:t>
            </a:r>
            <a:r>
              <a:rPr lang="en-US">
                <a:cs typeface="Calibri"/>
              </a:rPr>
              <a:t>)</a:t>
            </a:r>
          </a:p>
          <a:p>
            <a:r>
              <a:rPr lang="en-US">
                <a:cs typeface="Calibri"/>
              </a:rPr>
              <a:t>§9a - </a:t>
            </a:r>
            <a:r>
              <a:rPr lang="en-US" err="1">
                <a:cs typeface="Calibri"/>
              </a:rPr>
              <a:t>Klepp</a:t>
            </a:r>
            <a:r>
              <a:rPr lang="en-US">
                <a:cs typeface="Calibri"/>
              </a:rPr>
              <a:t> </a:t>
            </a:r>
            <a:r>
              <a:rPr lang="en-US" err="1">
                <a:cs typeface="Calibri"/>
              </a:rPr>
              <a:t>ungdomsskule</a:t>
            </a:r>
            <a:r>
              <a:rPr lang="en-US">
                <a:cs typeface="Calibri"/>
              </a:rPr>
              <a:t> </a:t>
            </a:r>
            <a:r>
              <a:rPr lang="en-US" err="1">
                <a:cs typeface="Calibri"/>
              </a:rPr>
              <a:t>har</a:t>
            </a:r>
            <a:r>
              <a:rPr lang="en-US">
                <a:cs typeface="Calibri"/>
              </a:rPr>
              <a:t> </a:t>
            </a:r>
            <a:r>
              <a:rPr lang="en-US" err="1">
                <a:cs typeface="Calibri"/>
              </a:rPr>
              <a:t>hatt</a:t>
            </a:r>
            <a:r>
              <a:rPr lang="en-US">
                <a:cs typeface="Calibri"/>
              </a:rPr>
              <a:t> </a:t>
            </a:r>
            <a:r>
              <a:rPr lang="en-US" err="1">
                <a:cs typeface="Calibri"/>
              </a:rPr>
              <a:t>gode</a:t>
            </a:r>
            <a:r>
              <a:rPr lang="en-US">
                <a:cs typeface="Calibri"/>
              </a:rPr>
              <a:t> </a:t>
            </a:r>
            <a:r>
              <a:rPr lang="en-US" err="1">
                <a:cs typeface="Calibri"/>
              </a:rPr>
              <a:t>resultat</a:t>
            </a:r>
            <a:r>
              <a:rPr lang="en-US">
                <a:cs typeface="Calibri"/>
              </a:rPr>
              <a:t> </a:t>
            </a:r>
            <a:r>
              <a:rPr lang="en-US" err="1">
                <a:cs typeface="Calibri"/>
              </a:rPr>
              <a:t>på</a:t>
            </a:r>
            <a:r>
              <a:rPr lang="en-US">
                <a:cs typeface="Calibri"/>
              </a:rPr>
              <a:t> </a:t>
            </a:r>
            <a:r>
              <a:rPr lang="en-US" err="1">
                <a:cs typeface="Calibri"/>
              </a:rPr>
              <a:t>trivsel</a:t>
            </a:r>
            <a:r>
              <a:rPr lang="en-US">
                <a:cs typeface="Calibri"/>
              </a:rPr>
              <a:t> </a:t>
            </a:r>
            <a:r>
              <a:rPr lang="en-US" err="1">
                <a:cs typeface="Calibri"/>
              </a:rPr>
              <a:t>og</a:t>
            </a:r>
            <a:r>
              <a:rPr lang="en-US">
                <a:cs typeface="Calibri"/>
              </a:rPr>
              <a:t> </a:t>
            </a:r>
            <a:r>
              <a:rPr lang="en-US" err="1">
                <a:cs typeface="Calibri"/>
              </a:rPr>
              <a:t>på</a:t>
            </a:r>
            <a:r>
              <a:rPr lang="en-US">
                <a:cs typeface="Calibri"/>
              </a:rPr>
              <a:t> </a:t>
            </a:r>
            <a:r>
              <a:rPr lang="en-US" err="1">
                <a:cs typeface="Calibri"/>
              </a:rPr>
              <a:t>mobbetal</a:t>
            </a:r>
            <a:r>
              <a:rPr lang="en-US">
                <a:cs typeface="Calibri"/>
              </a:rPr>
              <a:t> – me </a:t>
            </a:r>
            <a:r>
              <a:rPr lang="en-US" err="1">
                <a:cs typeface="Calibri"/>
              </a:rPr>
              <a:t>har</a:t>
            </a:r>
            <a:r>
              <a:rPr lang="en-US">
                <a:cs typeface="Calibri"/>
              </a:rPr>
              <a:t> </a:t>
            </a:r>
            <a:r>
              <a:rPr lang="en-US" err="1">
                <a:cs typeface="Calibri"/>
              </a:rPr>
              <a:t>stort</a:t>
            </a:r>
            <a:r>
              <a:rPr lang="en-US">
                <a:cs typeface="Calibri"/>
              </a:rPr>
              <a:t> </a:t>
            </a:r>
            <a:r>
              <a:rPr lang="en-US" err="1">
                <a:cs typeface="Calibri"/>
              </a:rPr>
              <a:t>fokus</a:t>
            </a:r>
            <a:r>
              <a:rPr lang="en-US">
                <a:cs typeface="Calibri"/>
              </a:rPr>
              <a:t> </a:t>
            </a:r>
            <a:r>
              <a:rPr lang="en-US" err="1">
                <a:cs typeface="Calibri"/>
              </a:rPr>
              <a:t>på</a:t>
            </a:r>
            <a:r>
              <a:rPr lang="en-US">
                <a:cs typeface="Calibri"/>
              </a:rPr>
              <a:t> å </a:t>
            </a:r>
            <a:r>
              <a:rPr lang="en-US" err="1">
                <a:cs typeface="Calibri"/>
              </a:rPr>
              <a:t>ordna</a:t>
            </a:r>
            <a:r>
              <a:rPr lang="en-US">
                <a:cs typeface="Calibri"/>
              </a:rPr>
              <a:t> opp.</a:t>
            </a:r>
          </a:p>
          <a:p>
            <a:r>
              <a:rPr lang="en-US">
                <a:cs typeface="Calibri"/>
              </a:rPr>
              <a:t>Me </a:t>
            </a:r>
            <a:r>
              <a:rPr lang="en-US" err="1">
                <a:cs typeface="Calibri"/>
              </a:rPr>
              <a:t>ønskje</a:t>
            </a:r>
            <a:r>
              <a:rPr lang="en-US">
                <a:cs typeface="Calibri"/>
              </a:rPr>
              <a:t> god </a:t>
            </a:r>
            <a:r>
              <a:rPr lang="en-US" err="1">
                <a:cs typeface="Calibri"/>
              </a:rPr>
              <a:t>kommunikasjon</a:t>
            </a:r>
            <a:r>
              <a:rPr lang="en-US">
                <a:cs typeface="Calibri"/>
              </a:rPr>
              <a:t> – ta </a:t>
            </a:r>
            <a:r>
              <a:rPr lang="en-US" err="1">
                <a:cs typeface="Calibri"/>
              </a:rPr>
              <a:t>kontakt</a:t>
            </a:r>
            <a:r>
              <a:rPr lang="en-US">
                <a:cs typeface="Calibri"/>
              </a:rPr>
              <a:t> om det er </a:t>
            </a:r>
            <a:r>
              <a:rPr lang="en-US" err="1">
                <a:cs typeface="Calibri"/>
              </a:rPr>
              <a:t>noko</a:t>
            </a:r>
            <a:r>
              <a:rPr lang="en-US">
                <a:cs typeface="Calibri"/>
              </a:rPr>
              <a:t>. Rune </a:t>
            </a:r>
            <a:r>
              <a:rPr lang="en-US" err="1">
                <a:cs typeface="Calibri"/>
              </a:rPr>
              <a:t>vil</a:t>
            </a:r>
            <a:r>
              <a:rPr lang="en-US">
                <a:cs typeface="Calibri"/>
              </a:rPr>
              <a:t> </a:t>
            </a:r>
            <a:r>
              <a:rPr lang="en-US" err="1">
                <a:cs typeface="Calibri"/>
              </a:rPr>
              <a:t>seia</a:t>
            </a:r>
            <a:r>
              <a:rPr lang="en-US">
                <a:cs typeface="Calibri"/>
              </a:rPr>
              <a:t> </a:t>
            </a:r>
            <a:r>
              <a:rPr lang="en-US" err="1">
                <a:cs typeface="Calibri"/>
              </a:rPr>
              <a:t>meir</a:t>
            </a:r>
            <a:r>
              <a:rPr lang="en-US">
                <a:cs typeface="Calibri"/>
              </a:rPr>
              <a:t> om </a:t>
            </a:r>
            <a:r>
              <a:rPr lang="en-US" err="1">
                <a:cs typeface="Calibri"/>
              </a:rPr>
              <a:t>korleis</a:t>
            </a:r>
            <a:r>
              <a:rPr lang="en-US">
                <a:cs typeface="Calibri"/>
              </a:rPr>
              <a:t>. </a:t>
            </a:r>
            <a:br>
              <a:rPr lang="en-US">
                <a:cs typeface="+mn-lt"/>
              </a:rPr>
            </a:br>
            <a:r>
              <a:rPr lang="en-US" err="1">
                <a:cs typeface="Calibri"/>
              </a:rPr>
              <a:t>Eg</a:t>
            </a:r>
            <a:r>
              <a:rPr lang="en-US">
                <a:cs typeface="Calibri"/>
              </a:rPr>
              <a:t> er </a:t>
            </a:r>
            <a:r>
              <a:rPr lang="en-US" err="1">
                <a:cs typeface="Calibri"/>
              </a:rPr>
              <a:t>stolt</a:t>
            </a:r>
            <a:r>
              <a:rPr lang="en-US">
                <a:cs typeface="Calibri"/>
              </a:rPr>
              <a:t> over </a:t>
            </a:r>
            <a:r>
              <a:rPr lang="en-US" err="1">
                <a:cs typeface="Calibri"/>
              </a:rPr>
              <a:t>vårt</a:t>
            </a:r>
            <a:r>
              <a:rPr lang="en-US">
                <a:cs typeface="Calibri"/>
              </a:rPr>
              <a:t> </a:t>
            </a:r>
            <a:r>
              <a:rPr lang="en-US" err="1">
                <a:cs typeface="Calibri"/>
              </a:rPr>
              <a:t>arbeid</a:t>
            </a:r>
            <a:r>
              <a:rPr lang="en-US">
                <a:cs typeface="Calibri"/>
              </a:rPr>
              <a:t> med </a:t>
            </a:r>
            <a:r>
              <a:rPr lang="en-US" err="1">
                <a:cs typeface="Calibri"/>
              </a:rPr>
              <a:t>relasjonar</a:t>
            </a:r>
            <a:r>
              <a:rPr lang="en-US">
                <a:cs typeface="Calibri"/>
              </a:rPr>
              <a:t> </a:t>
            </a:r>
            <a:r>
              <a:rPr lang="en-US" err="1">
                <a:cs typeface="Calibri"/>
              </a:rPr>
              <a:t>og</a:t>
            </a:r>
            <a:r>
              <a:rPr lang="en-US">
                <a:cs typeface="Calibri"/>
              </a:rPr>
              <a:t> </a:t>
            </a:r>
            <a:r>
              <a:rPr lang="en-US" err="1">
                <a:cs typeface="Calibri"/>
              </a:rPr>
              <a:t>læringsmiljø</a:t>
            </a:r>
            <a:r>
              <a:rPr lang="en-US">
                <a:cs typeface="Calibri"/>
              </a:rPr>
              <a:t> - </a:t>
            </a:r>
            <a:r>
              <a:rPr lang="en-US" err="1">
                <a:cs typeface="Calibri"/>
              </a:rPr>
              <a:t>og</a:t>
            </a:r>
            <a:r>
              <a:rPr lang="en-US">
                <a:cs typeface="Calibri"/>
              </a:rPr>
              <a:t> </a:t>
            </a:r>
            <a:r>
              <a:rPr lang="en-US" err="1">
                <a:cs typeface="Calibri"/>
              </a:rPr>
              <a:t>nå</a:t>
            </a:r>
            <a:r>
              <a:rPr lang="en-US">
                <a:cs typeface="Calibri"/>
              </a:rPr>
              <a:t> </a:t>
            </a:r>
            <a:r>
              <a:rPr lang="en-US" err="1">
                <a:cs typeface="Calibri"/>
              </a:rPr>
              <a:t>vil</a:t>
            </a:r>
            <a:r>
              <a:rPr lang="en-US">
                <a:cs typeface="Calibri"/>
              </a:rPr>
              <a:t> Anders Larsen </a:t>
            </a:r>
            <a:r>
              <a:rPr lang="en-US" err="1">
                <a:cs typeface="Calibri"/>
              </a:rPr>
              <a:t>snakka</a:t>
            </a:r>
            <a:r>
              <a:rPr lang="en-US">
                <a:cs typeface="Calibri"/>
              </a:rPr>
              <a:t> om det </a:t>
            </a:r>
            <a:r>
              <a:rPr lang="en-US" err="1">
                <a:cs typeface="Calibri"/>
              </a:rPr>
              <a:t>viktigaste</a:t>
            </a:r>
            <a:r>
              <a:rPr lang="en-US">
                <a:cs typeface="Calibri"/>
              </a:rPr>
              <a:t> av alt. </a:t>
            </a:r>
            <a:r>
              <a:rPr lang="en-US" err="1">
                <a:cs typeface="Calibri"/>
              </a:rPr>
              <a:t>Vær</a:t>
            </a:r>
            <a:r>
              <a:rPr lang="en-US">
                <a:cs typeface="Calibri"/>
              </a:rPr>
              <a:t> </a:t>
            </a:r>
            <a:r>
              <a:rPr lang="en-US" err="1">
                <a:cs typeface="Calibri"/>
              </a:rPr>
              <a:t>så</a:t>
            </a:r>
            <a:r>
              <a:rPr lang="en-US">
                <a:cs typeface="Calibri"/>
              </a:rPr>
              <a:t> god Anders!</a:t>
            </a:r>
          </a:p>
        </p:txBody>
      </p:sp>
      <p:sp>
        <p:nvSpPr>
          <p:cNvPr id="4" name="Plassholder for lysbildenummer 3"/>
          <p:cNvSpPr>
            <a:spLocks noGrp="1"/>
          </p:cNvSpPr>
          <p:nvPr>
            <p:ph type="sldNum" sz="quarter" idx="5"/>
          </p:nvPr>
        </p:nvSpPr>
        <p:spPr/>
        <p:txBody>
          <a:bodyPr/>
          <a:lstStyle/>
          <a:p>
            <a:fld id="{349961B1-CF74-45AC-85F6-F6EE4F2C338F}" type="slidenum">
              <a:rPr lang="nb-NO"/>
              <a:t>3</a:t>
            </a:fld>
            <a:endParaRPr lang="nb-NO"/>
          </a:p>
        </p:txBody>
      </p:sp>
    </p:spTree>
    <p:extLst>
      <p:ext uri="{BB962C8B-B14F-4D97-AF65-F5344CB8AC3E}">
        <p14:creationId xmlns:p14="http://schemas.microsoft.com/office/powerpoint/2010/main" val="2269421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9/6/2023</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9/6/2023</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9/6/2023</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E07A28-E8C9-B3BB-1E85-6BC350AADA78}"/>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20CDE9E6-F976-8326-20ED-35354B9102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9BD6678A-A30B-8F4E-CCE5-EBDA2707A9F8}"/>
              </a:ext>
            </a:extLst>
          </p:cNvPr>
          <p:cNvSpPr>
            <a:spLocks noGrp="1"/>
          </p:cNvSpPr>
          <p:nvPr>
            <p:ph type="dt" sz="half" idx="10"/>
          </p:nvPr>
        </p:nvSpPr>
        <p:spPr/>
        <p:txBody>
          <a:bodyPr/>
          <a:lstStyle/>
          <a:p>
            <a:fld id="{46AE58E2-8688-4D1F-9951-441AB4132106}" type="datetimeFigureOut">
              <a:rPr lang="nb-NO" smtClean="0"/>
              <a:t>06.09.2023</a:t>
            </a:fld>
            <a:endParaRPr lang="nb-NO"/>
          </a:p>
        </p:txBody>
      </p:sp>
      <p:sp>
        <p:nvSpPr>
          <p:cNvPr id="5" name="Plassholder for bunntekst 4">
            <a:extLst>
              <a:ext uri="{FF2B5EF4-FFF2-40B4-BE49-F238E27FC236}">
                <a16:creationId xmlns:a16="http://schemas.microsoft.com/office/drawing/2014/main" id="{86CAE2C8-DBA0-D04C-FCA3-0F4F675622C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D04AC94-0D15-747B-1820-FB7B7A4EBE79}"/>
              </a:ext>
            </a:extLst>
          </p:cNvPr>
          <p:cNvSpPr>
            <a:spLocks noGrp="1"/>
          </p:cNvSpPr>
          <p:nvPr>
            <p:ph type="sldNum" sz="quarter" idx="12"/>
          </p:nvPr>
        </p:nvSpPr>
        <p:spPr/>
        <p:txBody>
          <a:bodyPr/>
          <a:lstStyle/>
          <a:p>
            <a:fld id="{95D401EA-F211-4A8A-947D-7BDA11288975}" type="slidenum">
              <a:rPr lang="nb-NO" smtClean="0"/>
              <a:t>‹#›</a:t>
            </a:fld>
            <a:endParaRPr lang="nb-NO"/>
          </a:p>
        </p:txBody>
      </p:sp>
    </p:spTree>
    <p:extLst>
      <p:ext uri="{BB962C8B-B14F-4D97-AF65-F5344CB8AC3E}">
        <p14:creationId xmlns:p14="http://schemas.microsoft.com/office/powerpoint/2010/main" val="780393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591176-4976-5A15-98D0-863004C8FFC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8FFD4AC-20E6-C02B-697D-ABC42B098B37}"/>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C87DB36-5AD9-388F-E0E1-FED46811F786}"/>
              </a:ext>
            </a:extLst>
          </p:cNvPr>
          <p:cNvSpPr>
            <a:spLocks noGrp="1"/>
          </p:cNvSpPr>
          <p:nvPr>
            <p:ph type="dt" sz="half" idx="10"/>
          </p:nvPr>
        </p:nvSpPr>
        <p:spPr/>
        <p:txBody>
          <a:bodyPr/>
          <a:lstStyle/>
          <a:p>
            <a:fld id="{46AE58E2-8688-4D1F-9951-441AB4132106}" type="datetimeFigureOut">
              <a:rPr lang="nb-NO" smtClean="0"/>
              <a:t>06.09.2023</a:t>
            </a:fld>
            <a:endParaRPr lang="nb-NO"/>
          </a:p>
        </p:txBody>
      </p:sp>
      <p:sp>
        <p:nvSpPr>
          <p:cNvPr id="5" name="Plassholder for bunntekst 4">
            <a:extLst>
              <a:ext uri="{FF2B5EF4-FFF2-40B4-BE49-F238E27FC236}">
                <a16:creationId xmlns:a16="http://schemas.microsoft.com/office/drawing/2014/main" id="{E158B821-158B-FA54-88B1-1B1CB151518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243F7C7-0B85-FCBF-3D73-74AA521DC364}"/>
              </a:ext>
            </a:extLst>
          </p:cNvPr>
          <p:cNvSpPr>
            <a:spLocks noGrp="1"/>
          </p:cNvSpPr>
          <p:nvPr>
            <p:ph type="sldNum" sz="quarter" idx="12"/>
          </p:nvPr>
        </p:nvSpPr>
        <p:spPr/>
        <p:txBody>
          <a:bodyPr/>
          <a:lstStyle/>
          <a:p>
            <a:fld id="{95D401EA-F211-4A8A-947D-7BDA11288975}" type="slidenum">
              <a:rPr lang="nb-NO" smtClean="0"/>
              <a:t>‹#›</a:t>
            </a:fld>
            <a:endParaRPr lang="nb-NO"/>
          </a:p>
        </p:txBody>
      </p:sp>
    </p:spTree>
    <p:extLst>
      <p:ext uri="{BB962C8B-B14F-4D97-AF65-F5344CB8AC3E}">
        <p14:creationId xmlns:p14="http://schemas.microsoft.com/office/powerpoint/2010/main" val="2835001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927020-A161-40BF-D495-5793A596D6E6}"/>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9BCEDD5-3051-0CAB-E440-D2A6313440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E0BC229D-134D-4691-353B-9BB44EBEAE23}"/>
              </a:ext>
            </a:extLst>
          </p:cNvPr>
          <p:cNvSpPr>
            <a:spLocks noGrp="1"/>
          </p:cNvSpPr>
          <p:nvPr>
            <p:ph type="dt" sz="half" idx="10"/>
          </p:nvPr>
        </p:nvSpPr>
        <p:spPr/>
        <p:txBody>
          <a:bodyPr/>
          <a:lstStyle/>
          <a:p>
            <a:fld id="{46AE58E2-8688-4D1F-9951-441AB4132106}" type="datetimeFigureOut">
              <a:rPr lang="nb-NO" smtClean="0"/>
              <a:t>06.09.2023</a:t>
            </a:fld>
            <a:endParaRPr lang="nb-NO"/>
          </a:p>
        </p:txBody>
      </p:sp>
      <p:sp>
        <p:nvSpPr>
          <p:cNvPr id="5" name="Plassholder for bunntekst 4">
            <a:extLst>
              <a:ext uri="{FF2B5EF4-FFF2-40B4-BE49-F238E27FC236}">
                <a16:creationId xmlns:a16="http://schemas.microsoft.com/office/drawing/2014/main" id="{ACDB04CA-44A0-4535-A24B-549BAB411D6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1932021-40F3-1D9F-C300-4C6AAE66D6FE}"/>
              </a:ext>
            </a:extLst>
          </p:cNvPr>
          <p:cNvSpPr>
            <a:spLocks noGrp="1"/>
          </p:cNvSpPr>
          <p:nvPr>
            <p:ph type="sldNum" sz="quarter" idx="12"/>
          </p:nvPr>
        </p:nvSpPr>
        <p:spPr/>
        <p:txBody>
          <a:bodyPr/>
          <a:lstStyle/>
          <a:p>
            <a:fld id="{95D401EA-F211-4A8A-947D-7BDA11288975}" type="slidenum">
              <a:rPr lang="nb-NO" smtClean="0"/>
              <a:t>‹#›</a:t>
            </a:fld>
            <a:endParaRPr lang="nb-NO"/>
          </a:p>
        </p:txBody>
      </p:sp>
    </p:spTree>
    <p:extLst>
      <p:ext uri="{BB962C8B-B14F-4D97-AF65-F5344CB8AC3E}">
        <p14:creationId xmlns:p14="http://schemas.microsoft.com/office/powerpoint/2010/main" val="3502730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458A09-5ECC-F13A-F324-7A814CB43AE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E6270BF-5EED-66B1-BC74-3F1454ED935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50497F61-385C-DA16-E9E9-AF3D0D0C141F}"/>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1C36086-0EA0-84A9-7A35-9E4DA96FAC44}"/>
              </a:ext>
            </a:extLst>
          </p:cNvPr>
          <p:cNvSpPr>
            <a:spLocks noGrp="1"/>
          </p:cNvSpPr>
          <p:nvPr>
            <p:ph type="dt" sz="half" idx="10"/>
          </p:nvPr>
        </p:nvSpPr>
        <p:spPr/>
        <p:txBody>
          <a:bodyPr/>
          <a:lstStyle/>
          <a:p>
            <a:fld id="{46AE58E2-8688-4D1F-9951-441AB4132106}" type="datetimeFigureOut">
              <a:rPr lang="nb-NO" smtClean="0"/>
              <a:t>06.09.2023</a:t>
            </a:fld>
            <a:endParaRPr lang="nb-NO"/>
          </a:p>
        </p:txBody>
      </p:sp>
      <p:sp>
        <p:nvSpPr>
          <p:cNvPr id="6" name="Plassholder for bunntekst 5">
            <a:extLst>
              <a:ext uri="{FF2B5EF4-FFF2-40B4-BE49-F238E27FC236}">
                <a16:creationId xmlns:a16="http://schemas.microsoft.com/office/drawing/2014/main" id="{7F52D0E0-411F-44C1-F440-743BEA62B09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9248DBF-8D40-E5EA-C0EF-8DFD71155CE6}"/>
              </a:ext>
            </a:extLst>
          </p:cNvPr>
          <p:cNvSpPr>
            <a:spLocks noGrp="1"/>
          </p:cNvSpPr>
          <p:nvPr>
            <p:ph type="sldNum" sz="quarter" idx="12"/>
          </p:nvPr>
        </p:nvSpPr>
        <p:spPr/>
        <p:txBody>
          <a:bodyPr/>
          <a:lstStyle/>
          <a:p>
            <a:fld id="{95D401EA-F211-4A8A-947D-7BDA11288975}" type="slidenum">
              <a:rPr lang="nb-NO" smtClean="0"/>
              <a:t>‹#›</a:t>
            </a:fld>
            <a:endParaRPr lang="nb-NO"/>
          </a:p>
        </p:txBody>
      </p:sp>
    </p:spTree>
    <p:extLst>
      <p:ext uri="{BB962C8B-B14F-4D97-AF65-F5344CB8AC3E}">
        <p14:creationId xmlns:p14="http://schemas.microsoft.com/office/powerpoint/2010/main" val="3583319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080E4E-34A8-76F0-3FE1-F12B5DB4CA31}"/>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0792676-B782-6D8B-B07D-856430734A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98D04C48-19B9-59C5-2127-80BC18F29E60}"/>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C27B6CAA-31C1-DFAC-CBA0-8460F4B433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64B27F2-AAEE-FAB9-69EA-22B31AD55442}"/>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81E09FEE-4B73-5BC8-0473-75E6B546EC79}"/>
              </a:ext>
            </a:extLst>
          </p:cNvPr>
          <p:cNvSpPr>
            <a:spLocks noGrp="1"/>
          </p:cNvSpPr>
          <p:nvPr>
            <p:ph type="dt" sz="half" idx="10"/>
          </p:nvPr>
        </p:nvSpPr>
        <p:spPr/>
        <p:txBody>
          <a:bodyPr/>
          <a:lstStyle/>
          <a:p>
            <a:fld id="{46AE58E2-8688-4D1F-9951-441AB4132106}" type="datetimeFigureOut">
              <a:rPr lang="nb-NO" smtClean="0"/>
              <a:t>06.09.2023</a:t>
            </a:fld>
            <a:endParaRPr lang="nb-NO"/>
          </a:p>
        </p:txBody>
      </p:sp>
      <p:sp>
        <p:nvSpPr>
          <p:cNvPr id="8" name="Plassholder for bunntekst 7">
            <a:extLst>
              <a:ext uri="{FF2B5EF4-FFF2-40B4-BE49-F238E27FC236}">
                <a16:creationId xmlns:a16="http://schemas.microsoft.com/office/drawing/2014/main" id="{ECAA8CE3-151C-44E9-83D3-143BFBA67516}"/>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37AB7386-8CD1-8F4B-7D0F-D7006B9634F0}"/>
              </a:ext>
            </a:extLst>
          </p:cNvPr>
          <p:cNvSpPr>
            <a:spLocks noGrp="1"/>
          </p:cNvSpPr>
          <p:nvPr>
            <p:ph type="sldNum" sz="quarter" idx="12"/>
          </p:nvPr>
        </p:nvSpPr>
        <p:spPr/>
        <p:txBody>
          <a:bodyPr/>
          <a:lstStyle/>
          <a:p>
            <a:fld id="{95D401EA-F211-4A8A-947D-7BDA11288975}" type="slidenum">
              <a:rPr lang="nb-NO" smtClean="0"/>
              <a:t>‹#›</a:t>
            </a:fld>
            <a:endParaRPr lang="nb-NO"/>
          </a:p>
        </p:txBody>
      </p:sp>
    </p:spTree>
    <p:extLst>
      <p:ext uri="{BB962C8B-B14F-4D97-AF65-F5344CB8AC3E}">
        <p14:creationId xmlns:p14="http://schemas.microsoft.com/office/powerpoint/2010/main" val="1166599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E99A45-3238-C938-1F2F-0A6F049A9311}"/>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835371F-5A00-4B93-6F53-B4E86926C15E}"/>
              </a:ext>
            </a:extLst>
          </p:cNvPr>
          <p:cNvSpPr>
            <a:spLocks noGrp="1"/>
          </p:cNvSpPr>
          <p:nvPr>
            <p:ph type="dt" sz="half" idx="10"/>
          </p:nvPr>
        </p:nvSpPr>
        <p:spPr/>
        <p:txBody>
          <a:bodyPr/>
          <a:lstStyle/>
          <a:p>
            <a:fld id="{46AE58E2-8688-4D1F-9951-441AB4132106}" type="datetimeFigureOut">
              <a:rPr lang="nb-NO" smtClean="0"/>
              <a:t>06.09.2023</a:t>
            </a:fld>
            <a:endParaRPr lang="nb-NO"/>
          </a:p>
        </p:txBody>
      </p:sp>
      <p:sp>
        <p:nvSpPr>
          <p:cNvPr id="4" name="Plassholder for bunntekst 3">
            <a:extLst>
              <a:ext uri="{FF2B5EF4-FFF2-40B4-BE49-F238E27FC236}">
                <a16:creationId xmlns:a16="http://schemas.microsoft.com/office/drawing/2014/main" id="{790AAA76-5C0B-A427-8278-4C9C9800F88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F1F2A20E-5F05-273D-C0FF-F4E76AA9E7F5}"/>
              </a:ext>
            </a:extLst>
          </p:cNvPr>
          <p:cNvSpPr>
            <a:spLocks noGrp="1"/>
          </p:cNvSpPr>
          <p:nvPr>
            <p:ph type="sldNum" sz="quarter" idx="12"/>
          </p:nvPr>
        </p:nvSpPr>
        <p:spPr/>
        <p:txBody>
          <a:bodyPr/>
          <a:lstStyle/>
          <a:p>
            <a:fld id="{95D401EA-F211-4A8A-947D-7BDA11288975}" type="slidenum">
              <a:rPr lang="nb-NO" smtClean="0"/>
              <a:t>‹#›</a:t>
            </a:fld>
            <a:endParaRPr lang="nb-NO"/>
          </a:p>
        </p:txBody>
      </p:sp>
    </p:spTree>
    <p:extLst>
      <p:ext uri="{BB962C8B-B14F-4D97-AF65-F5344CB8AC3E}">
        <p14:creationId xmlns:p14="http://schemas.microsoft.com/office/powerpoint/2010/main" val="121954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3BC0F3FC-3F97-6B6B-BD79-EB03091AA274}"/>
              </a:ext>
            </a:extLst>
          </p:cNvPr>
          <p:cNvSpPr>
            <a:spLocks noGrp="1"/>
          </p:cNvSpPr>
          <p:nvPr>
            <p:ph type="dt" sz="half" idx="10"/>
          </p:nvPr>
        </p:nvSpPr>
        <p:spPr/>
        <p:txBody>
          <a:bodyPr/>
          <a:lstStyle/>
          <a:p>
            <a:fld id="{46AE58E2-8688-4D1F-9951-441AB4132106}" type="datetimeFigureOut">
              <a:rPr lang="nb-NO" smtClean="0"/>
              <a:t>06.09.2023</a:t>
            </a:fld>
            <a:endParaRPr lang="nb-NO"/>
          </a:p>
        </p:txBody>
      </p:sp>
      <p:sp>
        <p:nvSpPr>
          <p:cNvPr id="3" name="Plassholder for bunntekst 2">
            <a:extLst>
              <a:ext uri="{FF2B5EF4-FFF2-40B4-BE49-F238E27FC236}">
                <a16:creationId xmlns:a16="http://schemas.microsoft.com/office/drawing/2014/main" id="{025C40E5-06EB-D10E-84EE-93F0D3E6412E}"/>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A35615BE-8069-F6C1-A0AC-2CB172C801E0}"/>
              </a:ext>
            </a:extLst>
          </p:cNvPr>
          <p:cNvSpPr>
            <a:spLocks noGrp="1"/>
          </p:cNvSpPr>
          <p:nvPr>
            <p:ph type="sldNum" sz="quarter" idx="12"/>
          </p:nvPr>
        </p:nvSpPr>
        <p:spPr/>
        <p:txBody>
          <a:bodyPr/>
          <a:lstStyle/>
          <a:p>
            <a:fld id="{95D401EA-F211-4A8A-947D-7BDA11288975}" type="slidenum">
              <a:rPr lang="nb-NO" smtClean="0"/>
              <a:t>‹#›</a:t>
            </a:fld>
            <a:endParaRPr lang="nb-NO"/>
          </a:p>
        </p:txBody>
      </p:sp>
    </p:spTree>
    <p:extLst>
      <p:ext uri="{BB962C8B-B14F-4D97-AF65-F5344CB8AC3E}">
        <p14:creationId xmlns:p14="http://schemas.microsoft.com/office/powerpoint/2010/main" val="4011798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6D80A5-E736-027B-5B09-4499B68B038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ECB76D2A-B656-5D79-08C2-86C2E43C74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A5ED38C5-92BF-F216-FFD8-5ECE9C8DA8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AF8B84CA-B7F1-B6F1-4CE9-076FCCEF0DCA}"/>
              </a:ext>
            </a:extLst>
          </p:cNvPr>
          <p:cNvSpPr>
            <a:spLocks noGrp="1"/>
          </p:cNvSpPr>
          <p:nvPr>
            <p:ph type="dt" sz="half" idx="10"/>
          </p:nvPr>
        </p:nvSpPr>
        <p:spPr/>
        <p:txBody>
          <a:bodyPr/>
          <a:lstStyle/>
          <a:p>
            <a:fld id="{46AE58E2-8688-4D1F-9951-441AB4132106}" type="datetimeFigureOut">
              <a:rPr lang="nb-NO" smtClean="0"/>
              <a:t>06.09.2023</a:t>
            </a:fld>
            <a:endParaRPr lang="nb-NO"/>
          </a:p>
        </p:txBody>
      </p:sp>
      <p:sp>
        <p:nvSpPr>
          <p:cNvPr id="6" name="Plassholder for bunntekst 5">
            <a:extLst>
              <a:ext uri="{FF2B5EF4-FFF2-40B4-BE49-F238E27FC236}">
                <a16:creationId xmlns:a16="http://schemas.microsoft.com/office/drawing/2014/main" id="{13552DFE-9471-A349-78BE-070AC2E113B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B914190-09B5-2FC6-913C-6F9610011253}"/>
              </a:ext>
            </a:extLst>
          </p:cNvPr>
          <p:cNvSpPr>
            <a:spLocks noGrp="1"/>
          </p:cNvSpPr>
          <p:nvPr>
            <p:ph type="sldNum" sz="quarter" idx="12"/>
          </p:nvPr>
        </p:nvSpPr>
        <p:spPr/>
        <p:txBody>
          <a:bodyPr/>
          <a:lstStyle/>
          <a:p>
            <a:fld id="{95D401EA-F211-4A8A-947D-7BDA11288975}" type="slidenum">
              <a:rPr lang="nb-NO" smtClean="0"/>
              <a:t>‹#›</a:t>
            </a:fld>
            <a:endParaRPr lang="nb-NO"/>
          </a:p>
        </p:txBody>
      </p:sp>
    </p:spTree>
    <p:extLst>
      <p:ext uri="{BB962C8B-B14F-4D97-AF65-F5344CB8AC3E}">
        <p14:creationId xmlns:p14="http://schemas.microsoft.com/office/powerpoint/2010/main" val="493716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9/6/2023</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A4C7F3-8220-279E-E205-6436452CB60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00BD8A7A-4D14-1BDF-96EB-B338BCAB27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14E3055-2C3E-1195-F56A-A59739E185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0BAA2C65-BFDC-8B62-4EFF-CC3F0313100B}"/>
              </a:ext>
            </a:extLst>
          </p:cNvPr>
          <p:cNvSpPr>
            <a:spLocks noGrp="1"/>
          </p:cNvSpPr>
          <p:nvPr>
            <p:ph type="dt" sz="half" idx="10"/>
          </p:nvPr>
        </p:nvSpPr>
        <p:spPr/>
        <p:txBody>
          <a:bodyPr/>
          <a:lstStyle/>
          <a:p>
            <a:fld id="{46AE58E2-8688-4D1F-9951-441AB4132106}" type="datetimeFigureOut">
              <a:rPr lang="nb-NO" smtClean="0"/>
              <a:t>06.09.2023</a:t>
            </a:fld>
            <a:endParaRPr lang="nb-NO"/>
          </a:p>
        </p:txBody>
      </p:sp>
      <p:sp>
        <p:nvSpPr>
          <p:cNvPr id="6" name="Plassholder for bunntekst 5">
            <a:extLst>
              <a:ext uri="{FF2B5EF4-FFF2-40B4-BE49-F238E27FC236}">
                <a16:creationId xmlns:a16="http://schemas.microsoft.com/office/drawing/2014/main" id="{C3CC7EE2-0C56-F514-189D-A18142DE68D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B40606C-1BDB-E0F5-B05C-67336ECF80D3}"/>
              </a:ext>
            </a:extLst>
          </p:cNvPr>
          <p:cNvSpPr>
            <a:spLocks noGrp="1"/>
          </p:cNvSpPr>
          <p:nvPr>
            <p:ph type="sldNum" sz="quarter" idx="12"/>
          </p:nvPr>
        </p:nvSpPr>
        <p:spPr/>
        <p:txBody>
          <a:bodyPr/>
          <a:lstStyle/>
          <a:p>
            <a:fld id="{95D401EA-F211-4A8A-947D-7BDA11288975}" type="slidenum">
              <a:rPr lang="nb-NO" smtClean="0"/>
              <a:t>‹#›</a:t>
            </a:fld>
            <a:endParaRPr lang="nb-NO"/>
          </a:p>
        </p:txBody>
      </p:sp>
    </p:spTree>
    <p:extLst>
      <p:ext uri="{BB962C8B-B14F-4D97-AF65-F5344CB8AC3E}">
        <p14:creationId xmlns:p14="http://schemas.microsoft.com/office/powerpoint/2010/main" val="3797551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E49923-8EFE-65D2-B453-DA8D84B13C75}"/>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733D8F85-8B49-12C6-25FD-2C6F704CD124}"/>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488FA19-5854-3048-A2AE-5CE034D689C6}"/>
              </a:ext>
            </a:extLst>
          </p:cNvPr>
          <p:cNvSpPr>
            <a:spLocks noGrp="1"/>
          </p:cNvSpPr>
          <p:nvPr>
            <p:ph type="dt" sz="half" idx="10"/>
          </p:nvPr>
        </p:nvSpPr>
        <p:spPr/>
        <p:txBody>
          <a:bodyPr/>
          <a:lstStyle/>
          <a:p>
            <a:fld id="{46AE58E2-8688-4D1F-9951-441AB4132106}" type="datetimeFigureOut">
              <a:rPr lang="nb-NO" smtClean="0"/>
              <a:t>06.09.2023</a:t>
            </a:fld>
            <a:endParaRPr lang="nb-NO"/>
          </a:p>
        </p:txBody>
      </p:sp>
      <p:sp>
        <p:nvSpPr>
          <p:cNvPr id="5" name="Plassholder for bunntekst 4">
            <a:extLst>
              <a:ext uri="{FF2B5EF4-FFF2-40B4-BE49-F238E27FC236}">
                <a16:creationId xmlns:a16="http://schemas.microsoft.com/office/drawing/2014/main" id="{5B1FF35E-095F-8398-1A59-BF5C885DD49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DF94F92-B4A5-F6AA-06C8-AB6FD583C7DC}"/>
              </a:ext>
            </a:extLst>
          </p:cNvPr>
          <p:cNvSpPr>
            <a:spLocks noGrp="1"/>
          </p:cNvSpPr>
          <p:nvPr>
            <p:ph type="sldNum" sz="quarter" idx="12"/>
          </p:nvPr>
        </p:nvSpPr>
        <p:spPr/>
        <p:txBody>
          <a:bodyPr/>
          <a:lstStyle/>
          <a:p>
            <a:fld id="{95D401EA-F211-4A8A-947D-7BDA11288975}" type="slidenum">
              <a:rPr lang="nb-NO" smtClean="0"/>
              <a:t>‹#›</a:t>
            </a:fld>
            <a:endParaRPr lang="nb-NO"/>
          </a:p>
        </p:txBody>
      </p:sp>
    </p:spTree>
    <p:extLst>
      <p:ext uri="{BB962C8B-B14F-4D97-AF65-F5344CB8AC3E}">
        <p14:creationId xmlns:p14="http://schemas.microsoft.com/office/powerpoint/2010/main" val="2590455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72A862CC-9008-C03D-DDEF-DE739AC781EF}"/>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A298618F-6A0D-D997-46DA-1BF104D94401}"/>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7D67AE7-1BAE-3906-5E09-B969CC83C381}"/>
              </a:ext>
            </a:extLst>
          </p:cNvPr>
          <p:cNvSpPr>
            <a:spLocks noGrp="1"/>
          </p:cNvSpPr>
          <p:nvPr>
            <p:ph type="dt" sz="half" idx="10"/>
          </p:nvPr>
        </p:nvSpPr>
        <p:spPr/>
        <p:txBody>
          <a:bodyPr/>
          <a:lstStyle/>
          <a:p>
            <a:fld id="{46AE58E2-8688-4D1F-9951-441AB4132106}" type="datetimeFigureOut">
              <a:rPr lang="nb-NO" smtClean="0"/>
              <a:t>06.09.2023</a:t>
            </a:fld>
            <a:endParaRPr lang="nb-NO"/>
          </a:p>
        </p:txBody>
      </p:sp>
      <p:sp>
        <p:nvSpPr>
          <p:cNvPr id="5" name="Plassholder for bunntekst 4">
            <a:extLst>
              <a:ext uri="{FF2B5EF4-FFF2-40B4-BE49-F238E27FC236}">
                <a16:creationId xmlns:a16="http://schemas.microsoft.com/office/drawing/2014/main" id="{A8C50DF3-3396-F03B-0F1C-19514AEA187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4267222-20EB-4916-8001-42CFF9FAB561}"/>
              </a:ext>
            </a:extLst>
          </p:cNvPr>
          <p:cNvSpPr>
            <a:spLocks noGrp="1"/>
          </p:cNvSpPr>
          <p:nvPr>
            <p:ph type="sldNum" sz="quarter" idx="12"/>
          </p:nvPr>
        </p:nvSpPr>
        <p:spPr/>
        <p:txBody>
          <a:bodyPr/>
          <a:lstStyle/>
          <a:p>
            <a:fld id="{95D401EA-F211-4A8A-947D-7BDA11288975}" type="slidenum">
              <a:rPr lang="nb-NO" smtClean="0"/>
              <a:t>‹#›</a:t>
            </a:fld>
            <a:endParaRPr lang="nb-NO"/>
          </a:p>
        </p:txBody>
      </p:sp>
    </p:spTree>
    <p:extLst>
      <p:ext uri="{BB962C8B-B14F-4D97-AF65-F5344CB8AC3E}">
        <p14:creationId xmlns:p14="http://schemas.microsoft.com/office/powerpoint/2010/main" val="2310201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9/6/2023</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9/6/2023</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9/6/2023</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9/6/2023</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9/6/2023</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9/6/2023</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9/6/2023</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543BDC-0553-40FA-A4DB-EDAAA606CFF6}" type="datetimeFigureOut">
              <a:rPr lang="en-US" smtClean="0"/>
              <a:t>9/6/2023</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07DC93C3-0BA3-1FC5-7ABD-1ACCA8A2AA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1F0C628E-D0B4-BAFD-DBFA-F89A7F7FF0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DD3D6E5-74F8-7534-17C8-1168C96D88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E58E2-8688-4D1F-9951-441AB4132106}" type="datetimeFigureOut">
              <a:rPr lang="nb-NO" smtClean="0"/>
              <a:t>06.09.2023</a:t>
            </a:fld>
            <a:endParaRPr lang="nb-NO"/>
          </a:p>
        </p:txBody>
      </p:sp>
      <p:sp>
        <p:nvSpPr>
          <p:cNvPr id="5" name="Plassholder for bunntekst 4">
            <a:extLst>
              <a:ext uri="{FF2B5EF4-FFF2-40B4-BE49-F238E27FC236}">
                <a16:creationId xmlns:a16="http://schemas.microsoft.com/office/drawing/2014/main" id="{82BB8FA1-797D-7E44-E683-C38D235231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7FA01166-29D8-BEE9-09CB-AA5F7596B8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401EA-F211-4A8A-947D-7BDA11288975}" type="slidenum">
              <a:rPr lang="nb-NO" smtClean="0"/>
              <a:t>‹#›</a:t>
            </a:fld>
            <a:endParaRPr lang="nb-NO"/>
          </a:p>
        </p:txBody>
      </p:sp>
    </p:spTree>
    <p:extLst>
      <p:ext uri="{BB962C8B-B14F-4D97-AF65-F5344CB8AC3E}">
        <p14:creationId xmlns:p14="http://schemas.microsoft.com/office/powerpoint/2010/main" val="3751679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0.png"/><Relationship Id="rId2" Type="http://schemas.openxmlformats.org/officeDocument/2006/relationships/image" Target="../media/image5.jpeg"/><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customXml" Target="../ink/ink4.xml"/><Relationship Id="rId1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mailto:Liv.Marit.G.Mellemstrand@klepp.kommune.no"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hyperlink" Target="https://natteravn.no/om-natteravnene-norge/&#160;"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endParaRPr lang="en-US"/>
          </a:p>
        </p:txBody>
      </p:sp>
      <p:sp>
        <p:nvSpPr>
          <p:cNvPr id="3" name="Undertittel 2"/>
          <p:cNvSpPr>
            <a:spLocks noGrp="1"/>
          </p:cNvSpPr>
          <p:nvPr>
            <p:ph type="subTitle" idx="1"/>
          </p:nvPr>
        </p:nvSpPr>
        <p:spPr/>
        <p:txBody>
          <a:bodyPr/>
          <a:lstStyle/>
          <a:p>
            <a:endParaRPr lang="en-US"/>
          </a:p>
        </p:txBody>
      </p:sp>
      <p:pic>
        <p:nvPicPr>
          <p:cNvPr id="1026" name="Picture 2">
            <a:extLst>
              <a:ext uri="{FF2B5EF4-FFF2-40B4-BE49-F238E27FC236}">
                <a16:creationId xmlns:a16="http://schemas.microsoft.com/office/drawing/2014/main" id="{A4C611AE-4A27-4B24-958B-C4A8C9CDB0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124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5" descr="Et bilde som inneholder tekst, overvåke, elektronikk, telefon&#10;&#10;Automatisk generert beskrivelse">
            <a:extLst>
              <a:ext uri="{FF2B5EF4-FFF2-40B4-BE49-F238E27FC236}">
                <a16:creationId xmlns:a16="http://schemas.microsoft.com/office/drawing/2014/main" id="{23FC07F8-004C-D9C9-A157-D152ABA8749D}"/>
              </a:ext>
            </a:extLst>
          </p:cNvPr>
          <p:cNvPicPr>
            <a:picLocks noGrp="1" noChangeAspect="1"/>
          </p:cNvPicPr>
          <p:nvPr>
            <p:ph idx="1"/>
          </p:nvPr>
        </p:nvPicPr>
        <p:blipFill>
          <a:blip r:embed="rId2"/>
          <a:stretch>
            <a:fillRect/>
          </a:stretch>
        </p:blipFill>
        <p:spPr>
          <a:xfrm>
            <a:off x="833504" y="118533"/>
            <a:ext cx="3231937" cy="6620934"/>
          </a:xfrm>
          <a:prstGeom prst="rect">
            <a:avLst/>
          </a:prstGeom>
        </p:spPr>
      </p:pic>
      <p:sp>
        <p:nvSpPr>
          <p:cNvPr id="12" name="Freeform: Shape 11">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tel 1">
            <a:extLst>
              <a:ext uri="{FF2B5EF4-FFF2-40B4-BE49-F238E27FC236}">
                <a16:creationId xmlns:a16="http://schemas.microsoft.com/office/drawing/2014/main" id="{6C17F380-4129-28A4-1075-C292CF04F243}"/>
              </a:ext>
            </a:extLst>
          </p:cNvPr>
          <p:cNvSpPr>
            <a:spLocks noGrp="1"/>
          </p:cNvSpPr>
          <p:nvPr>
            <p:ph type="title"/>
          </p:nvPr>
        </p:nvSpPr>
        <p:spPr>
          <a:xfrm>
            <a:off x="5759354" y="457201"/>
            <a:ext cx="5337270" cy="1835911"/>
          </a:xfrm>
        </p:spPr>
        <p:txBody>
          <a:bodyPr vert="horz" lIns="91440" tIns="45720" rIns="91440" bIns="45720" rtlCol="0" anchor="b">
            <a:normAutofit/>
          </a:bodyPr>
          <a:lstStyle/>
          <a:p>
            <a:r>
              <a:rPr lang="en-US" sz="5400" kern="1200">
                <a:solidFill>
                  <a:srgbClr val="FFFFFF"/>
                </a:solidFill>
                <a:latin typeface="+mj-lt"/>
                <a:ea typeface="+mj-ea"/>
                <a:cs typeface="+mj-cs"/>
              </a:rPr>
              <a:t>Visma  - Fravær</a:t>
            </a:r>
          </a:p>
        </p:txBody>
      </p:sp>
      <p:sp>
        <p:nvSpPr>
          <p:cNvPr id="14"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tel 1">
            <a:extLst>
              <a:ext uri="{FF2B5EF4-FFF2-40B4-BE49-F238E27FC236}">
                <a16:creationId xmlns:a16="http://schemas.microsoft.com/office/drawing/2014/main" id="{C3213609-1E12-17BF-5B7E-7183D8CFD383}"/>
              </a:ext>
            </a:extLst>
          </p:cNvPr>
          <p:cNvSpPr>
            <a:spLocks noGrp="1"/>
          </p:cNvSpPr>
          <p:nvPr/>
        </p:nvSpPr>
        <p:spPr>
          <a:xfrm>
            <a:off x="5759354" y="2798064"/>
            <a:ext cx="5461095" cy="341761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endParaRPr lang="en-US" sz="2200">
              <a:solidFill>
                <a:srgbClr val="FFFFFF"/>
              </a:solidFill>
              <a:latin typeface="+mn-lt"/>
              <a:ea typeface="+mn-ea"/>
              <a:cs typeface="Calibri"/>
            </a:endParaRPr>
          </a:p>
        </p:txBody>
      </p:sp>
      <mc:AlternateContent xmlns:mc="http://schemas.openxmlformats.org/markup-compatibility/2006" xmlns:p14="http://schemas.microsoft.com/office/powerpoint/2010/main">
        <mc:Choice Requires="p14">
          <p:contentPart p14:bwMode="auto" r:id="rId3">
            <p14:nvContentPartPr>
              <p14:cNvPr id="7" name="Håndskrift 6">
                <a:extLst>
                  <a:ext uri="{FF2B5EF4-FFF2-40B4-BE49-F238E27FC236}">
                    <a16:creationId xmlns:a16="http://schemas.microsoft.com/office/drawing/2014/main" id="{A48B31A7-A7A6-F426-499B-54E0A3FFE611}"/>
                  </a:ext>
                </a:extLst>
              </p14:cNvPr>
              <p14:cNvContentPartPr/>
              <p14:nvPr/>
            </p14:nvContentPartPr>
            <p14:xfrm>
              <a:off x="1590278" y="1050131"/>
              <a:ext cx="1828800" cy="123824"/>
            </p14:xfrm>
          </p:contentPart>
        </mc:Choice>
        <mc:Fallback xmlns="">
          <p:pic>
            <p:nvPicPr>
              <p:cNvPr id="7" name="Håndskrift 6">
                <a:extLst>
                  <a:ext uri="{FF2B5EF4-FFF2-40B4-BE49-F238E27FC236}">
                    <a16:creationId xmlns:a16="http://schemas.microsoft.com/office/drawing/2014/main" id="{A48B31A7-A7A6-F426-499B-54E0A3FFE611}"/>
                  </a:ext>
                </a:extLst>
              </p:cNvPr>
              <p:cNvPicPr/>
              <p:nvPr/>
            </p:nvPicPr>
            <p:blipFill>
              <a:blip r:embed="rId4"/>
              <a:stretch>
                <a:fillRect/>
              </a:stretch>
            </p:blipFill>
            <p:spPr>
              <a:xfrm>
                <a:off x="1536416" y="940875"/>
                <a:ext cx="1936165" cy="341973"/>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Håndskrift 7">
                <a:extLst>
                  <a:ext uri="{FF2B5EF4-FFF2-40B4-BE49-F238E27FC236}">
                    <a16:creationId xmlns:a16="http://schemas.microsoft.com/office/drawing/2014/main" id="{D13C2C69-3775-9C51-DC94-F80F470EC7E1}"/>
                  </a:ext>
                </a:extLst>
              </p14:cNvPr>
              <p14:cNvContentPartPr/>
              <p14:nvPr/>
            </p14:nvContentPartPr>
            <p14:xfrm>
              <a:off x="2157544" y="1321064"/>
              <a:ext cx="647700" cy="9525"/>
            </p14:xfrm>
          </p:contentPart>
        </mc:Choice>
        <mc:Fallback xmlns="">
          <p:pic>
            <p:nvPicPr>
              <p:cNvPr id="8" name="Håndskrift 7">
                <a:extLst>
                  <a:ext uri="{FF2B5EF4-FFF2-40B4-BE49-F238E27FC236}">
                    <a16:creationId xmlns:a16="http://schemas.microsoft.com/office/drawing/2014/main" id="{D13C2C69-3775-9C51-DC94-F80F470EC7E1}"/>
                  </a:ext>
                </a:extLst>
              </p:cNvPr>
              <p:cNvPicPr/>
              <p:nvPr/>
            </p:nvPicPr>
            <p:blipFill>
              <a:blip r:embed="rId6"/>
              <a:stretch>
                <a:fillRect/>
              </a:stretch>
            </p:blipFill>
            <p:spPr>
              <a:xfrm>
                <a:off x="2103897" y="-1536436"/>
                <a:ext cx="754637" cy="5715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Håndskrift 8">
                <a:extLst>
                  <a:ext uri="{FF2B5EF4-FFF2-40B4-BE49-F238E27FC236}">
                    <a16:creationId xmlns:a16="http://schemas.microsoft.com/office/drawing/2014/main" id="{C4D555EC-DB77-0CE6-5CF0-6E3D92E19AAB}"/>
                  </a:ext>
                </a:extLst>
              </p14:cNvPr>
              <p14:cNvContentPartPr/>
              <p14:nvPr/>
            </p14:nvContentPartPr>
            <p14:xfrm>
              <a:off x="1674944" y="1075530"/>
              <a:ext cx="952500" cy="85725"/>
            </p14:xfrm>
          </p:contentPart>
        </mc:Choice>
        <mc:Fallback xmlns="">
          <p:pic>
            <p:nvPicPr>
              <p:cNvPr id="9" name="Håndskrift 8">
                <a:extLst>
                  <a:ext uri="{FF2B5EF4-FFF2-40B4-BE49-F238E27FC236}">
                    <a16:creationId xmlns:a16="http://schemas.microsoft.com/office/drawing/2014/main" id="{C4D555EC-DB77-0CE6-5CF0-6E3D92E19AAB}"/>
                  </a:ext>
                </a:extLst>
              </p:cNvPr>
              <p:cNvPicPr/>
              <p:nvPr/>
            </p:nvPicPr>
            <p:blipFill>
              <a:blip r:embed="rId8"/>
              <a:stretch>
                <a:fillRect/>
              </a:stretch>
            </p:blipFill>
            <p:spPr>
              <a:xfrm>
                <a:off x="1621049" y="967017"/>
                <a:ext cx="1059930" cy="30238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Håndskrift 10">
                <a:extLst>
                  <a:ext uri="{FF2B5EF4-FFF2-40B4-BE49-F238E27FC236}">
                    <a16:creationId xmlns:a16="http://schemas.microsoft.com/office/drawing/2014/main" id="{FFE86469-863C-67A8-9170-43EECD0620CE}"/>
                  </a:ext>
                </a:extLst>
              </p14:cNvPr>
              <p14:cNvContentPartPr/>
              <p14:nvPr/>
            </p14:nvContentPartPr>
            <p14:xfrm>
              <a:off x="1590278" y="1066695"/>
              <a:ext cx="1809750" cy="114300"/>
            </p14:xfrm>
          </p:contentPart>
        </mc:Choice>
        <mc:Fallback xmlns="">
          <p:pic>
            <p:nvPicPr>
              <p:cNvPr id="11" name="Håndskrift 10">
                <a:extLst>
                  <a:ext uri="{FF2B5EF4-FFF2-40B4-BE49-F238E27FC236}">
                    <a16:creationId xmlns:a16="http://schemas.microsoft.com/office/drawing/2014/main" id="{FFE86469-863C-67A8-9170-43EECD0620CE}"/>
                  </a:ext>
                </a:extLst>
              </p:cNvPr>
              <p:cNvPicPr/>
              <p:nvPr/>
            </p:nvPicPr>
            <p:blipFill>
              <a:blip r:embed="rId10"/>
              <a:stretch>
                <a:fillRect/>
              </a:stretch>
            </p:blipFill>
            <p:spPr>
              <a:xfrm>
                <a:off x="1536320" y="955724"/>
                <a:ext cx="1917306" cy="33587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Håndskrift 12">
                <a:extLst>
                  <a:ext uri="{FF2B5EF4-FFF2-40B4-BE49-F238E27FC236}">
                    <a16:creationId xmlns:a16="http://schemas.microsoft.com/office/drawing/2014/main" id="{99AF1610-45CE-5DC2-5C0C-7F28B2FD9350}"/>
                  </a:ext>
                </a:extLst>
              </p14:cNvPr>
              <p14:cNvContentPartPr/>
              <p14:nvPr/>
            </p14:nvContentPartPr>
            <p14:xfrm>
              <a:off x="2166011" y="1295664"/>
              <a:ext cx="647700" cy="28575"/>
            </p14:xfrm>
          </p:contentPart>
        </mc:Choice>
        <mc:Fallback xmlns="">
          <p:pic>
            <p:nvPicPr>
              <p:cNvPr id="13" name="Håndskrift 12">
                <a:extLst>
                  <a:ext uri="{FF2B5EF4-FFF2-40B4-BE49-F238E27FC236}">
                    <a16:creationId xmlns:a16="http://schemas.microsoft.com/office/drawing/2014/main" id="{99AF1610-45CE-5DC2-5C0C-7F28B2FD9350}"/>
                  </a:ext>
                </a:extLst>
              </p:cNvPr>
              <p:cNvPicPr/>
              <p:nvPr/>
            </p:nvPicPr>
            <p:blipFill>
              <a:blip r:embed="rId12"/>
              <a:stretch>
                <a:fillRect/>
              </a:stretch>
            </p:blipFill>
            <p:spPr>
              <a:xfrm>
                <a:off x="2112305" y="1178232"/>
                <a:ext cx="754755" cy="26304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Håndskrift 14">
                <a:extLst>
                  <a:ext uri="{FF2B5EF4-FFF2-40B4-BE49-F238E27FC236}">
                    <a16:creationId xmlns:a16="http://schemas.microsoft.com/office/drawing/2014/main" id="{9D5167EE-5FEB-0D0D-274A-FA2F809021D1}"/>
                  </a:ext>
                </a:extLst>
              </p14:cNvPr>
              <p14:cNvContentPartPr/>
              <p14:nvPr/>
            </p14:nvContentPartPr>
            <p14:xfrm>
              <a:off x="1556410" y="1016264"/>
              <a:ext cx="257175" cy="66675"/>
            </p14:xfrm>
          </p:contentPart>
        </mc:Choice>
        <mc:Fallback xmlns="">
          <p:pic>
            <p:nvPicPr>
              <p:cNvPr id="15" name="Håndskrift 14">
                <a:extLst>
                  <a:ext uri="{FF2B5EF4-FFF2-40B4-BE49-F238E27FC236}">
                    <a16:creationId xmlns:a16="http://schemas.microsoft.com/office/drawing/2014/main" id="{9D5167EE-5FEB-0D0D-274A-FA2F809021D1}"/>
                  </a:ext>
                </a:extLst>
              </p:cNvPr>
              <p:cNvPicPr/>
              <p:nvPr/>
            </p:nvPicPr>
            <p:blipFill>
              <a:blip r:embed="rId14"/>
              <a:stretch>
                <a:fillRect/>
              </a:stretch>
            </p:blipFill>
            <p:spPr>
              <a:xfrm>
                <a:off x="1503348" y="910431"/>
                <a:ext cx="362946" cy="277989"/>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Håndskrift 15">
                <a:extLst>
                  <a:ext uri="{FF2B5EF4-FFF2-40B4-BE49-F238E27FC236}">
                    <a16:creationId xmlns:a16="http://schemas.microsoft.com/office/drawing/2014/main" id="{5D9849E2-D46B-2A8D-A797-A4B4781CD879}"/>
                  </a:ext>
                </a:extLst>
              </p14:cNvPr>
              <p14:cNvContentPartPr/>
              <p14:nvPr/>
            </p14:nvContentPartPr>
            <p14:xfrm>
              <a:off x="1581811" y="1067064"/>
              <a:ext cx="361950" cy="38100"/>
            </p14:xfrm>
          </p:contentPart>
        </mc:Choice>
        <mc:Fallback xmlns="">
          <p:pic>
            <p:nvPicPr>
              <p:cNvPr id="16" name="Håndskrift 15">
                <a:extLst>
                  <a:ext uri="{FF2B5EF4-FFF2-40B4-BE49-F238E27FC236}">
                    <a16:creationId xmlns:a16="http://schemas.microsoft.com/office/drawing/2014/main" id="{5D9849E2-D46B-2A8D-A797-A4B4781CD879}"/>
                  </a:ext>
                </a:extLst>
              </p:cNvPr>
              <p:cNvPicPr/>
              <p:nvPr/>
            </p:nvPicPr>
            <p:blipFill>
              <a:blip r:embed="rId16"/>
              <a:stretch>
                <a:fillRect/>
              </a:stretch>
            </p:blipFill>
            <p:spPr>
              <a:xfrm>
                <a:off x="1528215" y="971814"/>
                <a:ext cx="468784" cy="228283"/>
              </a:xfrm>
              <a:prstGeom prst="rect">
                <a:avLst/>
              </a:prstGeom>
            </p:spPr>
          </p:pic>
        </mc:Fallback>
      </mc:AlternateContent>
    </p:spTree>
    <p:extLst>
      <p:ext uri="{BB962C8B-B14F-4D97-AF65-F5344CB8AC3E}">
        <p14:creationId xmlns:p14="http://schemas.microsoft.com/office/powerpoint/2010/main" val="2593754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C429C04-6A9F-5899-34E7-6653D90BC386}"/>
              </a:ext>
            </a:extLst>
          </p:cNvPr>
          <p:cNvSpPr>
            <a:spLocks noGrp="1"/>
          </p:cNvSpPr>
          <p:nvPr>
            <p:ph type="title"/>
          </p:nvPr>
        </p:nvSpPr>
        <p:spPr>
          <a:xfrm>
            <a:off x="640080" y="325369"/>
            <a:ext cx="4893535" cy="1956841"/>
          </a:xfrm>
        </p:spPr>
        <p:txBody>
          <a:bodyPr anchor="b">
            <a:normAutofit/>
          </a:bodyPr>
          <a:lstStyle/>
          <a:p>
            <a:r>
              <a:rPr lang="nb-NO" sz="5400">
                <a:cs typeface="Calibri Light"/>
              </a:rPr>
              <a:t>Visma Flyt Skole </a:t>
            </a:r>
            <a:r>
              <a:rPr lang="nb-NO" sz="4000">
                <a:cs typeface="Calibri Light"/>
              </a:rPr>
              <a:t>– </a:t>
            </a:r>
            <a:r>
              <a:rPr lang="nb-NO" sz="4000" err="1">
                <a:cs typeface="Calibri Light"/>
              </a:rPr>
              <a:t>lenkje</a:t>
            </a:r>
            <a:r>
              <a:rPr lang="nb-NO" sz="4000">
                <a:cs typeface="Calibri Light"/>
              </a:rPr>
              <a:t> på heimesida</a:t>
            </a:r>
            <a:endParaRPr lang="nb-NO" sz="400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028305F-121B-7341-782E-7C4CBF3A7789}"/>
              </a:ext>
            </a:extLst>
          </p:cNvPr>
          <p:cNvSpPr>
            <a:spLocks noGrp="1"/>
          </p:cNvSpPr>
          <p:nvPr>
            <p:ph idx="1"/>
          </p:nvPr>
        </p:nvSpPr>
        <p:spPr>
          <a:xfrm>
            <a:off x="453316" y="2872899"/>
            <a:ext cx="4998117" cy="3320668"/>
          </a:xfrm>
        </p:spPr>
        <p:txBody>
          <a:bodyPr vert="horz" lIns="91440" tIns="45720" rIns="91440" bIns="45720" rtlCol="0" anchor="t">
            <a:normAutofit/>
          </a:bodyPr>
          <a:lstStyle/>
          <a:p>
            <a:r>
              <a:rPr lang="nb-NO" sz="2200">
                <a:cs typeface="Calibri"/>
              </a:rPr>
              <a:t>Oversikt over:</a:t>
            </a:r>
            <a:r>
              <a:rPr lang="nn" sz="2200">
                <a:cs typeface="Calibri"/>
              </a:rPr>
              <a:t> </a:t>
            </a:r>
            <a:r>
              <a:rPr lang="nb-NO" sz="2200">
                <a:cs typeface="Calibri"/>
              </a:rPr>
              <a:t>det same som i appen +</a:t>
            </a:r>
          </a:p>
          <a:p>
            <a:pPr marL="0" indent="0">
              <a:buNone/>
            </a:pPr>
            <a:r>
              <a:rPr lang="nn" sz="2200">
                <a:cs typeface="Calibri"/>
              </a:rPr>
              <a:t>- </a:t>
            </a:r>
            <a:r>
              <a:rPr lang="nb-NO" sz="2200">
                <a:cs typeface="Calibri"/>
              </a:rPr>
              <a:t>merknader i orden og åtferd</a:t>
            </a:r>
          </a:p>
          <a:p>
            <a:pPr marL="0" indent="0">
              <a:buNone/>
            </a:pPr>
            <a:r>
              <a:rPr lang="nn" sz="2200">
                <a:cs typeface="Calibri"/>
              </a:rPr>
              <a:t>- </a:t>
            </a:r>
            <a:r>
              <a:rPr lang="nb-NO" sz="2200">
                <a:cs typeface="Calibri"/>
              </a:rPr>
              <a:t>søke om permisjon</a:t>
            </a:r>
          </a:p>
        </p:txBody>
      </p:sp>
      <p:pic>
        <p:nvPicPr>
          <p:cNvPr id="5" name="Bilde 5" descr="Et bilde som inneholder tekst, person, innendørs&#10;&#10;Automatisk generert beskrivelse">
            <a:extLst>
              <a:ext uri="{FF2B5EF4-FFF2-40B4-BE49-F238E27FC236}">
                <a16:creationId xmlns:a16="http://schemas.microsoft.com/office/drawing/2014/main" id="{C6D7F917-C15F-38D6-F9CC-2A4B07236A7A}"/>
              </a:ext>
            </a:extLst>
          </p:cNvPr>
          <p:cNvPicPr>
            <a:picLocks noChangeAspect="1"/>
          </p:cNvPicPr>
          <p:nvPr/>
        </p:nvPicPr>
        <p:blipFill rotWithShape="1">
          <a:blip r:embed="rId2"/>
          <a:srcRect l="17767" r="3057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42693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2FE0C7-7165-58B9-A6EC-BB783DEED2E8}"/>
              </a:ext>
            </a:extLst>
          </p:cNvPr>
          <p:cNvSpPr>
            <a:spLocks noGrp="1"/>
          </p:cNvSpPr>
          <p:nvPr>
            <p:ph type="title"/>
          </p:nvPr>
        </p:nvSpPr>
        <p:spPr/>
        <p:txBody>
          <a:bodyPr vert="horz" lIns="91440" tIns="45720" rIns="91440" bIns="45720" rtlCol="0" anchor="ctr">
            <a:normAutofit/>
          </a:bodyPr>
          <a:lstStyle/>
          <a:p>
            <a:r>
              <a:rPr lang="en-US" sz="4000"/>
              <a:t>Heimeside</a:t>
            </a:r>
          </a:p>
        </p:txBody>
      </p:sp>
      <p:sp>
        <p:nvSpPr>
          <p:cNvPr id="4" name="Plassholder for innhold 3">
            <a:extLst>
              <a:ext uri="{FF2B5EF4-FFF2-40B4-BE49-F238E27FC236}">
                <a16:creationId xmlns:a16="http://schemas.microsoft.com/office/drawing/2014/main" id="{72F6E322-AE73-7AD9-49B0-A487F2F0110B}"/>
              </a:ext>
            </a:extLst>
          </p:cNvPr>
          <p:cNvSpPr>
            <a:spLocks noGrp="1"/>
          </p:cNvSpPr>
          <p:nvPr>
            <p:ph sz="half" idx="1"/>
          </p:nvPr>
        </p:nvSpPr>
        <p:spPr/>
        <p:txBody>
          <a:bodyPr/>
          <a:lstStyle/>
          <a:p>
            <a:endParaRPr lang="nb-NO"/>
          </a:p>
        </p:txBody>
      </p:sp>
      <p:pic>
        <p:nvPicPr>
          <p:cNvPr id="7" name="Plassholder for innhold 6" descr="Et bilde som inneholder tekst, skjermbilde, kart&#10;&#10;Automatisk generert beskrivelse">
            <a:extLst>
              <a:ext uri="{FF2B5EF4-FFF2-40B4-BE49-F238E27FC236}">
                <a16:creationId xmlns:a16="http://schemas.microsoft.com/office/drawing/2014/main" id="{8A7355C4-978C-4342-653D-93AC8C5607BB}"/>
              </a:ext>
            </a:extLst>
          </p:cNvPr>
          <p:cNvPicPr>
            <a:picLocks noGrp="1" noChangeAspect="1"/>
          </p:cNvPicPr>
          <p:nvPr>
            <p:ph sz="half" idx="2"/>
          </p:nvPr>
        </p:nvPicPr>
        <p:blipFill>
          <a:blip r:embed="rId2"/>
          <a:stretch>
            <a:fillRect/>
          </a:stretch>
        </p:blipFill>
        <p:spPr>
          <a:xfrm>
            <a:off x="6511305" y="954768"/>
            <a:ext cx="4691414" cy="4846143"/>
          </a:xfrm>
        </p:spPr>
      </p:pic>
      <p:sp>
        <p:nvSpPr>
          <p:cNvPr id="5" name="TekstSylinder 4">
            <a:extLst>
              <a:ext uri="{FF2B5EF4-FFF2-40B4-BE49-F238E27FC236}">
                <a16:creationId xmlns:a16="http://schemas.microsoft.com/office/drawing/2014/main" id="{80BC67B6-6E67-1BD6-B291-E93C399F7792}"/>
              </a:ext>
            </a:extLst>
          </p:cNvPr>
          <p:cNvSpPr txBox="1"/>
          <p:nvPr/>
        </p:nvSpPr>
        <p:spPr>
          <a:xfrm>
            <a:off x="218186" y="2178105"/>
            <a:ext cx="5279091" cy="413198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r>
              <a:rPr lang="en-US" sz="2000" b="1"/>
              <a:t>Minskole.no/</a:t>
            </a:r>
            <a:r>
              <a:rPr lang="en-US" sz="2000" b="1" err="1"/>
              <a:t>kleppu</a:t>
            </a:r>
            <a:r>
              <a:rPr lang="en-US" sz="2000"/>
              <a:t>​</a:t>
            </a:r>
            <a:endParaRPr lang="en-US" sz="2000">
              <a:cs typeface="Calibri"/>
            </a:endParaRPr>
          </a:p>
          <a:p>
            <a:pPr indent="-228600">
              <a:lnSpc>
                <a:spcPct val="90000"/>
              </a:lnSpc>
              <a:spcAft>
                <a:spcPts val="600"/>
              </a:spcAft>
              <a:buFont typeface="Arial" panose="020B0604020202020204" pitchFamily="34" charset="0"/>
              <a:buChar char="•"/>
            </a:pPr>
            <a:r>
              <a:rPr lang="en-US" sz="2000"/>
              <a:t>- </a:t>
            </a:r>
            <a:r>
              <a:rPr lang="en-US" sz="2000" err="1"/>
              <a:t>Arbeidsplan</a:t>
            </a:r>
            <a:r>
              <a:rPr lang="en-US" sz="2000"/>
              <a:t>​</a:t>
            </a:r>
            <a:endParaRPr lang="en-US" sz="2000">
              <a:cs typeface="Calibri"/>
            </a:endParaRPr>
          </a:p>
          <a:p>
            <a:pPr indent="-228600">
              <a:lnSpc>
                <a:spcPct val="90000"/>
              </a:lnSpc>
              <a:spcAft>
                <a:spcPts val="600"/>
              </a:spcAft>
              <a:buFont typeface="Arial" panose="020B0604020202020204" pitchFamily="34" charset="0"/>
              <a:buChar char="•"/>
            </a:pPr>
            <a:r>
              <a:rPr lang="en-US" sz="2000"/>
              <a:t>- </a:t>
            </a:r>
            <a:r>
              <a:rPr lang="en-US" sz="2000" err="1"/>
              <a:t>Timeplan</a:t>
            </a:r>
            <a:r>
              <a:rPr lang="en-US" sz="2000"/>
              <a:t>​</a:t>
            </a:r>
            <a:endParaRPr lang="en-US" sz="2000">
              <a:cs typeface="Calibri"/>
            </a:endParaRPr>
          </a:p>
          <a:p>
            <a:pPr indent="-228600">
              <a:lnSpc>
                <a:spcPct val="90000"/>
              </a:lnSpc>
              <a:spcAft>
                <a:spcPts val="600"/>
              </a:spcAft>
              <a:buFont typeface="Arial" panose="020B0604020202020204" pitchFamily="34" charset="0"/>
              <a:buChar char="•"/>
            </a:pPr>
            <a:r>
              <a:rPr lang="en-US" sz="2000"/>
              <a:t>- </a:t>
            </a:r>
            <a:r>
              <a:rPr lang="en-US" sz="2000" err="1"/>
              <a:t>Årshjul</a:t>
            </a:r>
            <a:r>
              <a:rPr lang="en-US" sz="2000"/>
              <a:t>​</a:t>
            </a:r>
            <a:endParaRPr lang="en-US" sz="2000">
              <a:cs typeface="Calibri"/>
            </a:endParaRPr>
          </a:p>
          <a:p>
            <a:pPr indent="-228600">
              <a:lnSpc>
                <a:spcPct val="90000"/>
              </a:lnSpc>
              <a:spcAft>
                <a:spcPts val="600"/>
              </a:spcAft>
              <a:buFont typeface="Arial" panose="020B0604020202020204" pitchFamily="34" charset="0"/>
              <a:buChar char="•"/>
            </a:pPr>
            <a:r>
              <a:rPr lang="en-US" sz="2000"/>
              <a:t>- </a:t>
            </a:r>
            <a:r>
              <a:rPr lang="en-US" sz="2000" err="1"/>
              <a:t>Halvårsplanar</a:t>
            </a:r>
            <a:r>
              <a:rPr lang="en-US" sz="2000"/>
              <a:t> for fag​</a:t>
            </a:r>
            <a:endParaRPr lang="en-US" sz="2000">
              <a:cs typeface="Calibri"/>
            </a:endParaRPr>
          </a:p>
          <a:p>
            <a:pPr indent="-228600">
              <a:lnSpc>
                <a:spcPct val="90000"/>
              </a:lnSpc>
              <a:spcAft>
                <a:spcPts val="600"/>
              </a:spcAft>
              <a:buFont typeface="Arial" panose="020B0604020202020204" pitchFamily="34" charset="0"/>
              <a:buChar char="•"/>
            </a:pPr>
            <a:r>
              <a:rPr lang="en-US" sz="2000"/>
              <a:t>- </a:t>
            </a:r>
            <a:r>
              <a:rPr lang="en-US" sz="2000" err="1"/>
              <a:t>Aktuelle</a:t>
            </a:r>
            <a:r>
              <a:rPr lang="en-US" sz="2000"/>
              <a:t> </a:t>
            </a:r>
            <a:r>
              <a:rPr lang="en-US" sz="2000" err="1"/>
              <a:t>sakar</a:t>
            </a:r>
            <a:r>
              <a:rPr lang="en-US" sz="2000"/>
              <a:t>​</a:t>
            </a:r>
            <a:endParaRPr lang="en-US" sz="2000">
              <a:cs typeface="Calibri"/>
            </a:endParaRPr>
          </a:p>
          <a:p>
            <a:pPr indent="-228600">
              <a:lnSpc>
                <a:spcPct val="90000"/>
              </a:lnSpc>
              <a:spcAft>
                <a:spcPts val="600"/>
              </a:spcAft>
              <a:buFont typeface="Arial" panose="020B0604020202020204" pitchFamily="34" charset="0"/>
              <a:buChar char="•"/>
            </a:pPr>
            <a:r>
              <a:rPr lang="en-US" sz="2000"/>
              <a:t>- </a:t>
            </a:r>
            <a:r>
              <a:rPr lang="en-US" sz="2000" err="1"/>
              <a:t>Kontaktinfo</a:t>
            </a:r>
            <a:endParaRPr lang="en-US" sz="2000">
              <a:cs typeface="Calibri"/>
            </a:endParaRPr>
          </a:p>
          <a:p>
            <a:pPr indent="-228600">
              <a:lnSpc>
                <a:spcPct val="90000"/>
              </a:lnSpc>
              <a:spcAft>
                <a:spcPts val="600"/>
              </a:spcAft>
              <a:buFont typeface="Arial" panose="020B0604020202020204" pitchFamily="34" charset="0"/>
              <a:buChar char="•"/>
            </a:pPr>
            <a:r>
              <a:rPr lang="en-US" sz="2000"/>
              <a:t>- </a:t>
            </a:r>
            <a:r>
              <a:rPr lang="en-US" sz="2000" err="1"/>
              <a:t>Lenkje</a:t>
            </a:r>
            <a:r>
              <a:rPr lang="en-US" sz="2000"/>
              <a:t> </a:t>
            </a:r>
            <a:r>
              <a:rPr lang="en-US" sz="2000" err="1"/>
              <a:t>til</a:t>
            </a:r>
            <a:r>
              <a:rPr lang="en-US" sz="2000"/>
              <a:t> </a:t>
            </a:r>
            <a:r>
              <a:rPr lang="en-US" sz="2000" err="1"/>
              <a:t>visma</a:t>
            </a:r>
            <a:r>
              <a:rPr lang="en-US" sz="2000"/>
              <a:t> </a:t>
            </a:r>
            <a:r>
              <a:rPr lang="en-US" sz="2000" err="1"/>
              <a:t>flyt</a:t>
            </a:r>
            <a:r>
              <a:rPr lang="en-US" sz="2000"/>
              <a:t> </a:t>
            </a:r>
            <a:r>
              <a:rPr lang="en-US" sz="2000" err="1"/>
              <a:t>skole</a:t>
            </a:r>
            <a:r>
              <a:rPr lang="en-US" sz="2000"/>
              <a:t>​</a:t>
            </a:r>
            <a:endParaRPr lang="en-US" sz="2000">
              <a:cs typeface="Calibri"/>
            </a:endParaRPr>
          </a:p>
          <a:p>
            <a:pPr>
              <a:lnSpc>
                <a:spcPct val="90000"/>
              </a:lnSpc>
              <a:spcAft>
                <a:spcPts val="600"/>
              </a:spcAft>
            </a:pPr>
            <a:endParaRPr lang="en-US" sz="2000">
              <a:cs typeface="Calibri"/>
            </a:endParaRPr>
          </a:p>
          <a:p>
            <a:pPr indent="-228600">
              <a:lnSpc>
                <a:spcPct val="90000"/>
              </a:lnSpc>
              <a:spcAft>
                <a:spcPts val="600"/>
              </a:spcAft>
              <a:buFont typeface="Arial" panose="020B0604020202020204" pitchFamily="34" charset="0"/>
              <a:buChar char="•"/>
            </a:pPr>
            <a:r>
              <a:rPr lang="en-US" sz="2000" err="1"/>
              <a:t>Abonnér</a:t>
            </a:r>
            <a:r>
              <a:rPr lang="en-US" sz="2000"/>
              <a:t> </a:t>
            </a:r>
            <a:r>
              <a:rPr lang="en-US" sz="2000" err="1"/>
              <a:t>på</a:t>
            </a:r>
            <a:r>
              <a:rPr lang="en-US" sz="2000"/>
              <a:t> </a:t>
            </a:r>
            <a:r>
              <a:rPr lang="en-US" sz="2000" err="1"/>
              <a:t>nyheiter</a:t>
            </a:r>
            <a:r>
              <a:rPr lang="en-US" sz="2000"/>
              <a:t> </a:t>
            </a:r>
            <a:r>
              <a:rPr lang="en-US" sz="2000" err="1"/>
              <a:t>slik</a:t>
            </a:r>
            <a:r>
              <a:rPr lang="en-US" sz="2000"/>
              <a:t> at du </a:t>
            </a:r>
            <a:r>
              <a:rPr lang="en-US" sz="2000" err="1"/>
              <a:t>får</a:t>
            </a:r>
            <a:r>
              <a:rPr lang="en-US" sz="2000"/>
              <a:t> e-post​</a:t>
            </a:r>
            <a:endParaRPr lang="en-US" sz="2000">
              <a:cs typeface="Calibri"/>
            </a:endParaRPr>
          </a:p>
          <a:p>
            <a:pPr indent="-228600">
              <a:lnSpc>
                <a:spcPct val="90000"/>
              </a:lnSpc>
              <a:spcAft>
                <a:spcPts val="600"/>
              </a:spcAft>
              <a:buFont typeface="Arial" panose="020B0604020202020204" pitchFamily="34" charset="0"/>
              <a:buChar char="•"/>
            </a:pPr>
            <a:endParaRPr lang="en-US" sz="1700">
              <a:cs typeface="Calibri"/>
            </a:endParaRPr>
          </a:p>
        </p:txBody>
      </p:sp>
    </p:spTree>
    <p:extLst>
      <p:ext uri="{BB962C8B-B14F-4D97-AF65-F5344CB8AC3E}">
        <p14:creationId xmlns:p14="http://schemas.microsoft.com/office/powerpoint/2010/main" val="3723461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D7DE8C-E5F5-888D-8EEF-EADD3093FB99}"/>
              </a:ext>
            </a:extLst>
          </p:cNvPr>
          <p:cNvSpPr>
            <a:spLocks noGrp="1"/>
          </p:cNvSpPr>
          <p:nvPr>
            <p:ph type="title"/>
          </p:nvPr>
        </p:nvSpPr>
        <p:spPr/>
        <p:txBody>
          <a:bodyPr vert="horz" lIns="91440" tIns="45720" rIns="91440" bIns="45720" rtlCol="0" anchor="b">
            <a:normAutofit/>
          </a:bodyPr>
          <a:lstStyle/>
          <a:p>
            <a:r>
              <a:rPr lang="en-US" sz="6000"/>
              <a:t>Læringsbrett</a:t>
            </a:r>
          </a:p>
        </p:txBody>
      </p:sp>
      <p:pic>
        <p:nvPicPr>
          <p:cNvPr id="4" name="Bilde 4">
            <a:extLst>
              <a:ext uri="{FF2B5EF4-FFF2-40B4-BE49-F238E27FC236}">
                <a16:creationId xmlns:a16="http://schemas.microsoft.com/office/drawing/2014/main" id="{9C449B65-F434-88CA-0FB1-35C7AB76EA8D}"/>
              </a:ext>
            </a:extLst>
          </p:cNvPr>
          <p:cNvPicPr>
            <a:picLocks noGrp="1" noChangeAspect="1"/>
          </p:cNvPicPr>
          <p:nvPr>
            <p:ph sz="half" idx="1"/>
          </p:nvPr>
        </p:nvPicPr>
        <p:blipFill rotWithShape="1">
          <a:blip r:embed="rId2"/>
          <a:stretch/>
        </p:blipFill>
        <p:spPr>
          <a:xfrm>
            <a:off x="1525578" y="1825625"/>
            <a:ext cx="3806843" cy="4351338"/>
          </a:xfrm>
          <a:prstGeom prst="rect">
            <a:avLst/>
          </a:prstGeom>
        </p:spPr>
      </p:pic>
      <p:sp>
        <p:nvSpPr>
          <p:cNvPr id="5" name="Plassholder for tekst 4">
            <a:extLst>
              <a:ext uri="{FF2B5EF4-FFF2-40B4-BE49-F238E27FC236}">
                <a16:creationId xmlns:a16="http://schemas.microsoft.com/office/drawing/2014/main" id="{ADFDB560-4219-9066-48A3-799A4D65C4DA}"/>
              </a:ext>
            </a:extLst>
          </p:cNvPr>
          <p:cNvSpPr>
            <a:spLocks noGrp="1"/>
          </p:cNvSpPr>
          <p:nvPr>
            <p:ph sz="half" idx="2"/>
          </p:nvPr>
        </p:nvSpPr>
        <p:spPr/>
        <p:txBody>
          <a:bodyPr vert="horz" lIns="91440" tIns="45720" rIns="91440" bIns="45720" rtlCol="0" anchor="t">
            <a:normAutofit/>
          </a:bodyPr>
          <a:lstStyle/>
          <a:p>
            <a:endParaRPr lang="en-US" sz="2400"/>
          </a:p>
          <a:p>
            <a:r>
              <a:rPr lang="en-US" sz="2400">
                <a:cs typeface="Calibri"/>
              </a:rPr>
              <a:t>Skal </a:t>
            </a:r>
            <a:r>
              <a:rPr lang="en-US" sz="2400" err="1">
                <a:cs typeface="Calibri"/>
              </a:rPr>
              <a:t>brukast</a:t>
            </a:r>
            <a:r>
              <a:rPr lang="en-US" sz="2400">
                <a:cs typeface="Calibri"/>
              </a:rPr>
              <a:t> </a:t>
            </a:r>
            <a:r>
              <a:rPr lang="en-US" sz="2400" err="1">
                <a:cs typeface="Calibri"/>
              </a:rPr>
              <a:t>til</a:t>
            </a:r>
            <a:r>
              <a:rPr lang="en-US" sz="2400">
                <a:cs typeface="Calibri"/>
              </a:rPr>
              <a:t> </a:t>
            </a:r>
            <a:r>
              <a:rPr lang="en-US" sz="2400" err="1">
                <a:cs typeface="Calibri"/>
              </a:rPr>
              <a:t>læring</a:t>
            </a:r>
            <a:r>
              <a:rPr lang="en-US" sz="2400">
                <a:cs typeface="Calibri"/>
              </a:rPr>
              <a:t>.</a:t>
            </a:r>
          </a:p>
          <a:p>
            <a:r>
              <a:rPr lang="en-US" sz="2400" err="1">
                <a:cs typeface="Calibri"/>
              </a:rPr>
              <a:t>Skulen</a:t>
            </a:r>
            <a:r>
              <a:rPr lang="en-US" sz="2400">
                <a:cs typeface="Calibri"/>
              </a:rPr>
              <a:t> </a:t>
            </a:r>
            <a:r>
              <a:rPr lang="en-US" sz="2400" err="1">
                <a:cs typeface="Calibri"/>
              </a:rPr>
              <a:t>har</a:t>
            </a:r>
            <a:r>
              <a:rPr lang="en-US" sz="2400">
                <a:cs typeface="Calibri"/>
              </a:rPr>
              <a:t> </a:t>
            </a:r>
            <a:r>
              <a:rPr lang="en-US" sz="2400" err="1">
                <a:cs typeface="Calibri"/>
              </a:rPr>
              <a:t>klare</a:t>
            </a:r>
            <a:r>
              <a:rPr lang="en-US" sz="2400">
                <a:cs typeface="Calibri"/>
              </a:rPr>
              <a:t> </a:t>
            </a:r>
            <a:r>
              <a:rPr lang="en-US" sz="2400" err="1">
                <a:cs typeface="Calibri"/>
              </a:rPr>
              <a:t>reglar</a:t>
            </a:r>
            <a:r>
              <a:rPr lang="en-US" sz="2400">
                <a:cs typeface="Calibri"/>
              </a:rPr>
              <a:t> for </a:t>
            </a:r>
            <a:r>
              <a:rPr lang="en-US" sz="2400" err="1">
                <a:cs typeface="Calibri"/>
              </a:rPr>
              <a:t>bruken</a:t>
            </a:r>
            <a:r>
              <a:rPr lang="en-US" sz="2400">
                <a:cs typeface="Calibri"/>
              </a:rPr>
              <a:t>. </a:t>
            </a:r>
          </a:p>
          <a:p>
            <a:r>
              <a:rPr lang="en-US" sz="2400"/>
              <a:t>Minimum 70% </a:t>
            </a:r>
            <a:r>
              <a:rPr lang="en-US" sz="2400" err="1"/>
              <a:t>batterikapasitet</a:t>
            </a:r>
            <a:r>
              <a:rPr lang="en-US" sz="2400"/>
              <a:t> – </a:t>
            </a:r>
            <a:r>
              <a:rPr lang="en-US" sz="2400" err="1"/>
              <a:t>helst</a:t>
            </a:r>
            <a:r>
              <a:rPr lang="en-US" sz="2400"/>
              <a:t> 100% om </a:t>
            </a:r>
            <a:r>
              <a:rPr lang="en-US" sz="2400" err="1"/>
              <a:t>morgonen</a:t>
            </a:r>
            <a:r>
              <a:rPr lang="en-US" sz="2400"/>
              <a:t>.</a:t>
            </a:r>
          </a:p>
          <a:p>
            <a:endParaRPr lang="en-US" sz="2400">
              <a:cs typeface="Calibri"/>
            </a:endParaRPr>
          </a:p>
          <a:p>
            <a:endParaRPr lang="en-US" sz="2400">
              <a:cs typeface="Calibri"/>
            </a:endParaRPr>
          </a:p>
        </p:txBody>
      </p:sp>
    </p:spTree>
    <p:extLst>
      <p:ext uri="{BB962C8B-B14F-4D97-AF65-F5344CB8AC3E}">
        <p14:creationId xmlns:p14="http://schemas.microsoft.com/office/powerpoint/2010/main" val="2782434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1513958-4488-43A4-BC67-19A9CAE38817}"/>
              </a:ext>
            </a:extLst>
          </p:cNvPr>
          <p:cNvSpPr>
            <a:spLocks noGrp="1"/>
          </p:cNvSpPr>
          <p:nvPr>
            <p:ph type="title"/>
          </p:nvPr>
        </p:nvSpPr>
        <p:spPr>
          <a:xfrm>
            <a:off x="640080" y="325369"/>
            <a:ext cx="4368602" cy="1956841"/>
          </a:xfrm>
        </p:spPr>
        <p:txBody>
          <a:bodyPr anchor="b">
            <a:normAutofit/>
          </a:bodyPr>
          <a:lstStyle/>
          <a:p>
            <a:r>
              <a:rPr lang="nb-NO" sz="5400">
                <a:cs typeface="Calibri Light"/>
              </a:rPr>
              <a:t>Mobilhotell</a:t>
            </a:r>
            <a:endParaRPr lang="nb-NO" sz="540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0A5A55F7-003D-4253-9952-46C337EE47E1}"/>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endParaRPr lang="en-US" sz="2200">
              <a:cs typeface="Calibri"/>
            </a:endParaRPr>
          </a:p>
          <a:p>
            <a:pPr marL="0" indent="0">
              <a:buNone/>
            </a:pPr>
            <a:endParaRPr lang="en-US" sz="2200">
              <a:cs typeface="Calibri"/>
            </a:endParaRPr>
          </a:p>
        </p:txBody>
      </p:sp>
      <p:pic>
        <p:nvPicPr>
          <p:cNvPr id="4" name="Bilde 4" descr="Et bilde som inneholder rød, innendørs, gulv, plast&#10;&#10;Automatisk generert beskrivelse">
            <a:extLst>
              <a:ext uri="{FF2B5EF4-FFF2-40B4-BE49-F238E27FC236}">
                <a16:creationId xmlns:a16="http://schemas.microsoft.com/office/drawing/2014/main" id="{C676BBFA-0587-40C2-A8E8-1E8FA31C5E2B}"/>
              </a:ext>
            </a:extLst>
          </p:cNvPr>
          <p:cNvPicPr>
            <a:picLocks noChangeAspect="1"/>
          </p:cNvPicPr>
          <p:nvPr/>
        </p:nvPicPr>
        <p:blipFill rotWithShape="1">
          <a:blip r:embed="rId2"/>
          <a:srcRect l="10327" r="1444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38495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Bilde 7">
            <a:extLst>
              <a:ext uri="{FF2B5EF4-FFF2-40B4-BE49-F238E27FC236}">
                <a16:creationId xmlns:a16="http://schemas.microsoft.com/office/drawing/2014/main" id="{4D573FF5-B36E-4DC7-AEB5-F884FBEA5A96}"/>
              </a:ext>
            </a:extLst>
          </p:cNvPr>
          <p:cNvPicPr>
            <a:picLocks noChangeAspect="1"/>
          </p:cNvPicPr>
          <p:nvPr/>
        </p:nvPicPr>
        <p:blipFill rotWithShape="1">
          <a:blip r:embed="rId2"/>
          <a:srcRect t="2030" b="12262"/>
          <a:stretch/>
        </p:blipFill>
        <p:spPr>
          <a:xfrm>
            <a:off x="2522356" y="10"/>
            <a:ext cx="9669642" cy="6857990"/>
          </a:xfrm>
          <a:prstGeom prst="rect">
            <a:avLst/>
          </a:prstGeom>
        </p:spPr>
      </p:pic>
      <p:sp>
        <p:nvSpPr>
          <p:cNvPr id="77" name="Rectangle 7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84002F8-70AC-47E8-AB4D-F25722494731}"/>
              </a:ext>
            </a:extLst>
          </p:cNvPr>
          <p:cNvSpPr>
            <a:spLocks noGrp="1"/>
          </p:cNvSpPr>
          <p:nvPr>
            <p:ph type="title"/>
          </p:nvPr>
        </p:nvSpPr>
        <p:spPr>
          <a:xfrm>
            <a:off x="231709" y="318472"/>
            <a:ext cx="5422641" cy="1899912"/>
          </a:xfrm>
        </p:spPr>
        <p:txBody>
          <a:bodyPr vert="horz" lIns="91440" tIns="45720" rIns="91440" bIns="45720" rtlCol="0">
            <a:normAutofit/>
          </a:bodyPr>
          <a:lstStyle/>
          <a:p>
            <a:r>
              <a:rPr lang="en-US" sz="4000" err="1"/>
              <a:t>Leirskule</a:t>
            </a:r>
            <a:r>
              <a:rPr lang="en-US" sz="4000"/>
              <a:t> </a:t>
            </a:r>
            <a:r>
              <a:rPr lang="en-US" sz="4000" err="1"/>
              <a:t>på</a:t>
            </a:r>
            <a:r>
              <a:rPr lang="en-US" sz="4000"/>
              <a:t> </a:t>
            </a:r>
            <a:r>
              <a:rPr lang="en-US" sz="4000" err="1"/>
              <a:t>Knaben</a:t>
            </a:r>
            <a:r>
              <a:rPr lang="en-US" sz="4000"/>
              <a:t> </a:t>
            </a:r>
            <a:r>
              <a:rPr lang="en-US" sz="4000" err="1"/>
              <a:t>i</a:t>
            </a:r>
            <a:r>
              <a:rPr lang="en-US" sz="4000"/>
              <a:t> </a:t>
            </a:r>
            <a:r>
              <a:rPr lang="en-US" sz="4000" err="1"/>
              <a:t>veke</a:t>
            </a:r>
            <a:r>
              <a:rPr lang="en-US" sz="4000"/>
              <a:t> 10 </a:t>
            </a:r>
            <a:r>
              <a:rPr lang="en-US" sz="4000" err="1"/>
              <a:t>og</a:t>
            </a:r>
            <a:r>
              <a:rPr lang="en-US" sz="4000"/>
              <a:t> 11</a:t>
            </a:r>
          </a:p>
        </p:txBody>
      </p:sp>
      <p:sp>
        <p:nvSpPr>
          <p:cNvPr id="3" name="Plassholder for innhold 2">
            <a:extLst>
              <a:ext uri="{FF2B5EF4-FFF2-40B4-BE49-F238E27FC236}">
                <a16:creationId xmlns:a16="http://schemas.microsoft.com/office/drawing/2014/main" id="{8322DF47-4636-4E35-9FE8-32CB62EA0927}"/>
              </a:ext>
            </a:extLst>
          </p:cNvPr>
          <p:cNvSpPr>
            <a:spLocks noGrp="1"/>
          </p:cNvSpPr>
          <p:nvPr>
            <p:ph idx="1"/>
          </p:nvPr>
        </p:nvSpPr>
        <p:spPr>
          <a:xfrm>
            <a:off x="362339" y="2359557"/>
            <a:ext cx="4106071" cy="3742762"/>
          </a:xfrm>
        </p:spPr>
        <p:txBody>
          <a:bodyPr vert="horz" lIns="91440" tIns="45720" rIns="91440" bIns="45720" rtlCol="0" anchor="t">
            <a:normAutofit/>
          </a:bodyPr>
          <a:lstStyle/>
          <a:p>
            <a:r>
              <a:rPr lang="nb-NO" sz="2000"/>
              <a:t>Viktig tur for klassemiljøet</a:t>
            </a:r>
            <a:endParaRPr lang="nn" sz="2000"/>
          </a:p>
          <a:p>
            <a:r>
              <a:rPr lang="nn" sz="2000"/>
              <a:t>Måndag til fredag</a:t>
            </a:r>
            <a:endParaRPr lang="nb-NO"/>
          </a:p>
          <a:p>
            <a:r>
              <a:rPr lang="nb-NO" sz="2000" err="1"/>
              <a:t>Mogleg</a:t>
            </a:r>
            <a:r>
              <a:rPr lang="nb-NO" sz="2000"/>
              <a:t> å låne skiutstyr og yttertøy gjennom Frilager</a:t>
            </a:r>
            <a:endParaRPr lang="nb-NO" sz="2000">
              <a:cs typeface="Calibri"/>
            </a:endParaRPr>
          </a:p>
          <a:p>
            <a:pPr marL="0" indent="0">
              <a:buNone/>
            </a:pPr>
            <a:endParaRPr lang="nb-NO" sz="2000">
              <a:ea typeface="Calibri" panose="020F0502020204030204"/>
              <a:cs typeface="Calibri" panose="020F0502020204030204"/>
            </a:endParaRPr>
          </a:p>
        </p:txBody>
      </p:sp>
    </p:spTree>
    <p:extLst>
      <p:ext uri="{BB962C8B-B14F-4D97-AF65-F5344CB8AC3E}">
        <p14:creationId xmlns:p14="http://schemas.microsoft.com/office/powerpoint/2010/main" val="166501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Arc 1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203A8525-D698-4B33-840F-9C4F331562ED}"/>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kern="1200">
                <a:solidFill>
                  <a:schemeClr val="tx1"/>
                </a:solidFill>
                <a:latin typeface="+mj-lt"/>
                <a:ea typeface="+mj-ea"/>
                <a:cs typeface="+mj-cs"/>
              </a:rPr>
              <a:t>Trygg skulevei</a:t>
            </a:r>
          </a:p>
        </p:txBody>
      </p:sp>
      <p:sp>
        <p:nvSpPr>
          <p:cNvPr id="17" name="Freeform: Shape 1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lassholder for innhold 4">
            <a:extLst>
              <a:ext uri="{FF2B5EF4-FFF2-40B4-BE49-F238E27FC236}">
                <a16:creationId xmlns:a16="http://schemas.microsoft.com/office/drawing/2014/main" id="{80C81387-BB29-43CA-AC94-82DADC4E6054}"/>
              </a:ext>
            </a:extLst>
          </p:cNvPr>
          <p:cNvPicPr>
            <a:picLocks noGrp="1" noChangeAspect="1"/>
          </p:cNvPicPr>
          <p:nvPr>
            <p:ph sz="half" idx="2"/>
          </p:nvPr>
        </p:nvPicPr>
        <p:blipFill>
          <a:blip r:embed="rId2"/>
          <a:stretch>
            <a:fillRect/>
          </a:stretch>
        </p:blipFill>
        <p:spPr>
          <a:xfrm>
            <a:off x="703182" y="1445119"/>
            <a:ext cx="4777381" cy="379801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8" name="Plassholder for innhold 7">
            <a:extLst>
              <a:ext uri="{FF2B5EF4-FFF2-40B4-BE49-F238E27FC236}">
                <a16:creationId xmlns:a16="http://schemas.microsoft.com/office/drawing/2014/main" id="{2102FA2E-8433-4ED3-9CBF-4A94FC12CDBD}"/>
              </a:ext>
            </a:extLst>
          </p:cNvPr>
          <p:cNvSpPr>
            <a:spLocks noGrp="1"/>
          </p:cNvSpPr>
          <p:nvPr>
            <p:ph sz="quarter" idx="4"/>
          </p:nvPr>
        </p:nvSpPr>
        <p:spPr>
          <a:xfrm>
            <a:off x="5894962" y="1984443"/>
            <a:ext cx="5458838" cy="4192520"/>
          </a:xfrm>
        </p:spPr>
        <p:txBody>
          <a:bodyPr vert="horz" lIns="91440" tIns="45720" rIns="91440" bIns="45720" rtlCol="0" anchor="t">
            <a:normAutofit fontScale="92500"/>
          </a:bodyPr>
          <a:lstStyle/>
          <a:p>
            <a:r>
              <a:rPr lang="en-US"/>
              <a:t>Mange </a:t>
            </a:r>
            <a:r>
              <a:rPr lang="en-US" err="1"/>
              <a:t>elevar</a:t>
            </a:r>
            <a:r>
              <a:rPr lang="en-US"/>
              <a:t> </a:t>
            </a:r>
            <a:r>
              <a:rPr lang="en-US" err="1"/>
              <a:t>syklar</a:t>
            </a:r>
            <a:r>
              <a:rPr lang="en-US"/>
              <a:t> til </a:t>
            </a:r>
            <a:r>
              <a:rPr lang="en-US" err="1"/>
              <a:t>skulen</a:t>
            </a:r>
            <a:r>
              <a:rPr lang="en-US"/>
              <a:t> – bra!</a:t>
            </a:r>
          </a:p>
          <a:p>
            <a:r>
              <a:rPr lang="en-US" err="1"/>
              <a:t>Sjekk</a:t>
            </a:r>
            <a:r>
              <a:rPr lang="en-US"/>
              <a:t> at </a:t>
            </a:r>
            <a:r>
              <a:rPr lang="en-US" err="1"/>
              <a:t>syklar</a:t>
            </a:r>
            <a:r>
              <a:rPr lang="en-US"/>
              <a:t> har lys </a:t>
            </a:r>
            <a:r>
              <a:rPr lang="en-US" err="1"/>
              <a:t>framme</a:t>
            </a:r>
            <a:r>
              <a:rPr lang="en-US"/>
              <a:t> </a:t>
            </a:r>
            <a:r>
              <a:rPr lang="en-US" err="1"/>
              <a:t>og</a:t>
            </a:r>
            <a:r>
              <a:rPr lang="en-US"/>
              <a:t> bak </a:t>
            </a:r>
            <a:r>
              <a:rPr lang="en-US" err="1"/>
              <a:t>og</a:t>
            </a:r>
            <a:r>
              <a:rPr lang="en-US"/>
              <a:t> at </a:t>
            </a:r>
            <a:r>
              <a:rPr lang="en-US" err="1"/>
              <a:t>elevane</a:t>
            </a:r>
            <a:r>
              <a:rPr lang="en-US"/>
              <a:t> </a:t>
            </a:r>
            <a:r>
              <a:rPr lang="en-US" err="1"/>
              <a:t>brukar</a:t>
            </a:r>
            <a:r>
              <a:rPr lang="en-US"/>
              <a:t> </a:t>
            </a:r>
            <a:r>
              <a:rPr lang="en-US" err="1"/>
              <a:t>hjelm</a:t>
            </a:r>
            <a:r>
              <a:rPr lang="en-US"/>
              <a:t>.</a:t>
            </a:r>
            <a:endParaRPr lang="en-US">
              <a:ea typeface="Calibri"/>
              <a:cs typeface="Calibri"/>
            </a:endParaRPr>
          </a:p>
          <a:p>
            <a:r>
              <a:rPr lang="en-US" err="1">
                <a:ea typeface="Calibri"/>
                <a:cs typeface="Calibri"/>
              </a:rPr>
              <a:t>Ved</a:t>
            </a:r>
            <a:r>
              <a:rPr lang="en-US">
                <a:ea typeface="Calibri"/>
                <a:cs typeface="Calibri"/>
              </a:rPr>
              <a:t> </a:t>
            </a:r>
            <a:r>
              <a:rPr lang="en-US" err="1">
                <a:ea typeface="Calibri"/>
                <a:cs typeface="Calibri"/>
              </a:rPr>
              <a:t>køyring</a:t>
            </a:r>
            <a:r>
              <a:rPr lang="en-US">
                <a:ea typeface="Calibri"/>
                <a:cs typeface="Calibri"/>
              </a:rPr>
              <a:t> – </a:t>
            </a:r>
            <a:r>
              <a:rPr lang="en-US" err="1">
                <a:ea typeface="Calibri"/>
                <a:cs typeface="Calibri"/>
              </a:rPr>
              <a:t>anbefalar</a:t>
            </a:r>
            <a:r>
              <a:rPr lang="nn">
                <a:ea typeface="Calibri"/>
                <a:cs typeface="Calibri"/>
              </a:rPr>
              <a:t> å </a:t>
            </a:r>
            <a:r>
              <a:rPr lang="en-US">
                <a:ea typeface="Calibri"/>
                <a:cs typeface="Calibri"/>
              </a:rPr>
              <a:t> </a:t>
            </a:r>
            <a:r>
              <a:rPr lang="en-US" err="1">
                <a:ea typeface="Calibri"/>
                <a:cs typeface="Calibri"/>
              </a:rPr>
              <a:t>bruk</a:t>
            </a:r>
            <a:r>
              <a:rPr lang="nn">
                <a:ea typeface="Calibri"/>
                <a:cs typeface="Calibri"/>
              </a:rPr>
              <a:t>e</a:t>
            </a:r>
            <a:r>
              <a:rPr lang="en-US">
                <a:ea typeface="Calibri"/>
                <a:cs typeface="Calibri"/>
              </a:rPr>
              <a:t> </a:t>
            </a:r>
            <a:r>
              <a:rPr lang="en-US" err="1">
                <a:ea typeface="Calibri"/>
                <a:cs typeface="Calibri"/>
              </a:rPr>
              <a:t>parkeringsplassen</a:t>
            </a:r>
            <a:r>
              <a:rPr lang="en-US">
                <a:ea typeface="Calibri"/>
                <a:cs typeface="Calibri"/>
              </a:rPr>
              <a:t> </a:t>
            </a:r>
            <a:r>
              <a:rPr lang="en-US" err="1">
                <a:ea typeface="Calibri"/>
                <a:cs typeface="Calibri"/>
              </a:rPr>
              <a:t>ovanfor</a:t>
            </a:r>
            <a:r>
              <a:rPr lang="en-US">
                <a:ea typeface="Calibri"/>
                <a:cs typeface="Calibri"/>
              </a:rPr>
              <a:t>  </a:t>
            </a:r>
            <a:r>
              <a:rPr lang="en-US" err="1">
                <a:ea typeface="Calibri"/>
                <a:cs typeface="Calibri"/>
              </a:rPr>
              <a:t>symjehallen</a:t>
            </a:r>
            <a:r>
              <a:rPr lang="en-US">
                <a:ea typeface="Calibri"/>
                <a:cs typeface="Calibri"/>
              </a:rPr>
              <a:t> for av/</a:t>
            </a:r>
            <a:r>
              <a:rPr lang="en-US" err="1">
                <a:ea typeface="Calibri"/>
                <a:cs typeface="Calibri"/>
              </a:rPr>
              <a:t>på-stigning</a:t>
            </a:r>
            <a:r>
              <a:rPr lang="en-US">
                <a:ea typeface="Calibri"/>
                <a:cs typeface="Calibri"/>
              </a:rPr>
              <a:t>, </a:t>
            </a:r>
            <a:r>
              <a:rPr lang="en-US" err="1">
                <a:ea typeface="Calibri"/>
                <a:cs typeface="Calibri"/>
              </a:rPr>
              <a:t>viss</a:t>
            </a:r>
            <a:r>
              <a:rPr lang="en-US">
                <a:ea typeface="Calibri"/>
                <a:cs typeface="Calibri"/>
              </a:rPr>
              <a:t> ikke - </a:t>
            </a:r>
            <a:r>
              <a:rPr lang="en-US" err="1">
                <a:ea typeface="Calibri"/>
                <a:cs typeface="Calibri"/>
              </a:rPr>
              <a:t>køyr</a:t>
            </a:r>
            <a:r>
              <a:rPr lang="en-US">
                <a:ea typeface="Calibri"/>
                <a:cs typeface="Calibri"/>
              </a:rPr>
              <a:t> </a:t>
            </a:r>
            <a:r>
              <a:rPr lang="en-US" err="1">
                <a:ea typeface="Calibri"/>
                <a:cs typeface="Calibri"/>
              </a:rPr>
              <a:t>heilt</a:t>
            </a:r>
            <a:r>
              <a:rPr lang="en-US">
                <a:ea typeface="Calibri"/>
                <a:cs typeface="Calibri"/>
              </a:rPr>
              <a:t> til </a:t>
            </a:r>
            <a:r>
              <a:rPr lang="en-US" err="1">
                <a:ea typeface="Calibri"/>
                <a:cs typeface="Calibri"/>
              </a:rPr>
              <a:t>enden</a:t>
            </a:r>
            <a:r>
              <a:rPr lang="en-US">
                <a:ea typeface="Calibri"/>
                <a:cs typeface="Calibri"/>
              </a:rPr>
              <a:t> av </a:t>
            </a:r>
            <a:r>
              <a:rPr lang="en-US" err="1">
                <a:ea typeface="Calibri"/>
                <a:cs typeface="Calibri"/>
              </a:rPr>
              <a:t>parkeringsplassen</a:t>
            </a:r>
            <a:r>
              <a:rPr lang="en-US">
                <a:ea typeface="Calibri"/>
                <a:cs typeface="Calibri"/>
              </a:rPr>
              <a:t> </a:t>
            </a:r>
            <a:r>
              <a:rPr lang="en-US" err="1">
                <a:ea typeface="Calibri"/>
                <a:cs typeface="Calibri"/>
              </a:rPr>
              <a:t>før</a:t>
            </a:r>
            <a:r>
              <a:rPr lang="en-US">
                <a:ea typeface="Calibri"/>
                <a:cs typeface="Calibri"/>
              </a:rPr>
              <a:t> du </a:t>
            </a:r>
            <a:r>
              <a:rPr lang="en-US" err="1">
                <a:ea typeface="Calibri"/>
                <a:cs typeface="Calibri"/>
              </a:rPr>
              <a:t>slepp</a:t>
            </a:r>
            <a:r>
              <a:rPr lang="en-US">
                <a:ea typeface="Calibri"/>
                <a:cs typeface="Calibri"/>
              </a:rPr>
              <a:t> av </a:t>
            </a:r>
            <a:r>
              <a:rPr lang="en-US" err="1">
                <a:ea typeface="Calibri"/>
                <a:cs typeface="Calibri"/>
              </a:rPr>
              <a:t>ungdommen</a:t>
            </a:r>
            <a:r>
              <a:rPr lang="en-US">
                <a:ea typeface="Calibri"/>
                <a:cs typeface="Calibri"/>
              </a:rPr>
              <a:t>.</a:t>
            </a:r>
            <a:endParaRPr lang="en-US"/>
          </a:p>
          <a:p>
            <a:r>
              <a:rPr lang="en-US" err="1"/>
              <a:t>Påbudt</a:t>
            </a:r>
            <a:r>
              <a:rPr lang="en-US"/>
              <a:t> med </a:t>
            </a:r>
            <a:r>
              <a:rPr lang="en-US" err="1"/>
              <a:t>hjelm</a:t>
            </a:r>
            <a:r>
              <a:rPr lang="en-US"/>
              <a:t> på </a:t>
            </a:r>
            <a:r>
              <a:rPr lang="en-US" err="1"/>
              <a:t>el-sparkesyklar</a:t>
            </a:r>
            <a:r>
              <a:rPr lang="en-US"/>
              <a:t>.</a:t>
            </a:r>
            <a:endParaRPr lang="en-US">
              <a:ea typeface="Calibri"/>
              <a:cs typeface="Calibri"/>
            </a:endParaRPr>
          </a:p>
        </p:txBody>
      </p:sp>
    </p:spTree>
    <p:extLst>
      <p:ext uri="{BB962C8B-B14F-4D97-AF65-F5344CB8AC3E}">
        <p14:creationId xmlns:p14="http://schemas.microsoft.com/office/powerpoint/2010/main" val="3292983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2"/>
            <a:ext cx="4182520" cy="360316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F90D638F-F6D5-4EB4-B19B-10688F3D54B8}"/>
              </a:ext>
            </a:extLst>
          </p:cNvPr>
          <p:cNvSpPr>
            <a:spLocks noGrp="1"/>
          </p:cNvSpPr>
          <p:nvPr>
            <p:ph type="title"/>
          </p:nvPr>
        </p:nvSpPr>
        <p:spPr>
          <a:xfrm>
            <a:off x="774700" y="762000"/>
            <a:ext cx="3595973" cy="3018430"/>
          </a:xfrm>
        </p:spPr>
        <p:txBody>
          <a:bodyPr>
            <a:normAutofit/>
          </a:bodyPr>
          <a:lstStyle/>
          <a:p>
            <a:pPr>
              <a:buFont typeface="Calibri"/>
              <a:buChar char="-"/>
            </a:pPr>
            <a:r>
              <a:rPr lang="nn-NO" sz="2800">
                <a:solidFill>
                  <a:srgbClr val="FFFFFF"/>
                </a:solidFill>
              </a:rPr>
              <a:t> </a:t>
            </a:r>
            <a:r>
              <a:rPr lang="nn-NO" sz="2800" err="1">
                <a:solidFill>
                  <a:srgbClr val="FFFFFF"/>
                </a:solidFill>
              </a:rPr>
              <a:t>Delbart</a:t>
            </a:r>
            <a:r>
              <a:rPr lang="nn-NO" sz="2800">
                <a:solidFill>
                  <a:srgbClr val="FFFFFF"/>
                </a:solidFill>
              </a:rPr>
              <a:t>/vettvett for elevane med politikontakt Asgeir Jakobsen i veke 43</a:t>
            </a:r>
            <a:br>
              <a:rPr lang="nn-NO" sz="2800">
                <a:solidFill>
                  <a:srgbClr val="FFFFFF"/>
                </a:solidFill>
              </a:rPr>
            </a:br>
            <a:r>
              <a:rPr lang="nn-NO" sz="2800">
                <a:solidFill>
                  <a:srgbClr val="FFFFFF"/>
                </a:solidFill>
                <a:cs typeface="Calibri Light" panose="020F0302020204030204"/>
              </a:rPr>
              <a:t>- "Ung på nett" våren 2024, temakveld for </a:t>
            </a:r>
            <a:r>
              <a:rPr lang="nn-NO" sz="2800" err="1">
                <a:solidFill>
                  <a:srgbClr val="FFFFFF"/>
                </a:solidFill>
                <a:cs typeface="Calibri Light" panose="020F0302020204030204"/>
              </a:rPr>
              <a:t>foresatte</a:t>
            </a:r>
            <a:r>
              <a:rPr lang="nn-NO" sz="2800">
                <a:solidFill>
                  <a:srgbClr val="FFFFFF"/>
                </a:solidFill>
                <a:cs typeface="Calibri Light" panose="020F0302020204030204"/>
              </a:rPr>
              <a:t> og elevar </a:t>
            </a:r>
            <a:endParaRPr lang="nn-NO" sz="2800">
              <a:cs typeface="Calibri Light" panose="020F0302020204030204"/>
            </a:endParaRPr>
          </a:p>
        </p:txBody>
      </p:sp>
      <p:sp>
        <p:nvSpPr>
          <p:cNvPr id="19" name="Rectangle 18">
            <a:extLst>
              <a:ext uri="{FF2B5EF4-FFF2-40B4-BE49-F238E27FC236}">
                <a16:creationId xmlns:a16="http://schemas.microsoft.com/office/drawing/2014/main" id="{9F094233-2135-4AF1-986E-5751814CD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770" y="4209599"/>
            <a:ext cx="4172809" cy="2173848"/>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836" y="450221"/>
            <a:ext cx="4899923"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FB9FCBA1-BAB0-44ED-9D0E-F40E2B592621}"/>
              </a:ext>
            </a:extLst>
          </p:cNvPr>
          <p:cNvSpPr>
            <a:spLocks noGrp="1"/>
          </p:cNvSpPr>
          <p:nvPr>
            <p:ph idx="1"/>
          </p:nvPr>
        </p:nvSpPr>
        <p:spPr>
          <a:xfrm>
            <a:off x="5259592" y="909143"/>
            <a:ext cx="4007581" cy="5029586"/>
          </a:xfrm>
        </p:spPr>
        <p:txBody>
          <a:bodyPr anchor="ctr">
            <a:normAutofit/>
          </a:bodyPr>
          <a:lstStyle/>
          <a:p>
            <a:r>
              <a:rPr lang="nn-NO" sz="2400" err="1"/>
              <a:t>Snapgrupper</a:t>
            </a:r>
            <a:endParaRPr lang="nb-NO"/>
          </a:p>
          <a:p>
            <a:r>
              <a:rPr lang="nn-NO" sz="2400">
                <a:cs typeface="Calibri"/>
              </a:rPr>
              <a:t>Kjøp og sal</a:t>
            </a:r>
          </a:p>
          <a:p>
            <a:r>
              <a:rPr lang="nn-NO" sz="2400">
                <a:cs typeface="Calibri"/>
              </a:rPr>
              <a:t>Følg med på vipps</a:t>
            </a:r>
          </a:p>
          <a:p>
            <a:endParaRPr lang="nn-NO" sz="2400">
              <a:cs typeface="Calibri"/>
            </a:endParaRPr>
          </a:p>
        </p:txBody>
      </p:sp>
      <p:sp>
        <p:nvSpPr>
          <p:cNvPr id="23" name="Rectangle 22">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5866" y="450221"/>
            <a:ext cx="1868033" cy="3603165"/>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Bilde 4">
            <a:extLst>
              <a:ext uri="{FF2B5EF4-FFF2-40B4-BE49-F238E27FC236}">
                <a16:creationId xmlns:a16="http://schemas.microsoft.com/office/drawing/2014/main" id="{34BF33C3-E02A-45AF-8672-98EDA25DA6CB}"/>
              </a:ext>
            </a:extLst>
          </p:cNvPr>
          <p:cNvPicPr>
            <a:picLocks noChangeAspect="1"/>
          </p:cNvPicPr>
          <p:nvPr/>
        </p:nvPicPr>
        <p:blipFill>
          <a:blip r:embed="rId2"/>
          <a:stretch>
            <a:fillRect/>
          </a:stretch>
        </p:blipFill>
        <p:spPr>
          <a:xfrm>
            <a:off x="757422" y="4707376"/>
            <a:ext cx="3630527" cy="1169448"/>
          </a:xfrm>
          <a:prstGeom prst="rect">
            <a:avLst/>
          </a:prstGeom>
        </p:spPr>
      </p:pic>
      <p:sp>
        <p:nvSpPr>
          <p:cNvPr id="25" name="Rectangle 24">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3746" y="4214253"/>
            <a:ext cx="1868033" cy="217384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Bilde 6">
            <a:extLst>
              <a:ext uri="{FF2B5EF4-FFF2-40B4-BE49-F238E27FC236}">
                <a16:creationId xmlns:a16="http://schemas.microsoft.com/office/drawing/2014/main" id="{F0E598CC-E5DD-3AE8-873B-FB1F6A6CEF0C}"/>
              </a:ext>
            </a:extLst>
          </p:cNvPr>
          <p:cNvPicPr>
            <a:picLocks noChangeAspect="1"/>
          </p:cNvPicPr>
          <p:nvPr/>
        </p:nvPicPr>
        <p:blipFill>
          <a:blip r:embed="rId3"/>
          <a:stretch>
            <a:fillRect/>
          </a:stretch>
        </p:blipFill>
        <p:spPr>
          <a:xfrm>
            <a:off x="7825785" y="848815"/>
            <a:ext cx="1422400" cy="1422400"/>
          </a:xfrm>
          <a:prstGeom prst="rect">
            <a:avLst/>
          </a:prstGeom>
        </p:spPr>
      </p:pic>
      <p:pic>
        <p:nvPicPr>
          <p:cNvPr id="10" name="Bilde 9">
            <a:extLst>
              <a:ext uri="{FF2B5EF4-FFF2-40B4-BE49-F238E27FC236}">
                <a16:creationId xmlns:a16="http://schemas.microsoft.com/office/drawing/2014/main" id="{4288A471-ACFF-80E6-F18B-DCD600AD04AC}"/>
              </a:ext>
            </a:extLst>
          </p:cNvPr>
          <p:cNvPicPr>
            <a:picLocks noChangeAspect="1"/>
          </p:cNvPicPr>
          <p:nvPr/>
        </p:nvPicPr>
        <p:blipFill>
          <a:blip r:embed="rId4"/>
          <a:stretch>
            <a:fillRect/>
          </a:stretch>
        </p:blipFill>
        <p:spPr>
          <a:xfrm>
            <a:off x="6579752" y="4707376"/>
            <a:ext cx="2235200" cy="901700"/>
          </a:xfrm>
          <a:prstGeom prst="rect">
            <a:avLst/>
          </a:prstGeom>
        </p:spPr>
      </p:pic>
    </p:spTree>
    <p:extLst>
      <p:ext uri="{BB962C8B-B14F-4D97-AF65-F5344CB8AC3E}">
        <p14:creationId xmlns:p14="http://schemas.microsoft.com/office/powerpoint/2010/main" val="1563168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1F1E6F0-6AAD-4360-954A-D081E1C1E123}"/>
              </a:ext>
            </a:extLst>
          </p:cNvPr>
          <p:cNvSpPr>
            <a:spLocks noGrp="1"/>
          </p:cNvSpPr>
          <p:nvPr>
            <p:ph type="title"/>
          </p:nvPr>
        </p:nvSpPr>
        <p:spPr>
          <a:xfrm>
            <a:off x="5297593" y="0"/>
            <a:ext cx="6251110" cy="5482843"/>
          </a:xfrm>
        </p:spPr>
        <p:txBody>
          <a:bodyPr vert="horz" lIns="91440" tIns="45720" rIns="91440" bIns="45720" rtlCol="0" anchor="b">
            <a:normAutofit/>
          </a:bodyPr>
          <a:lstStyle/>
          <a:p>
            <a:r>
              <a:rPr lang="en-US" sz="3600" b="1" err="1"/>
              <a:t>Helsesjukepleier</a:t>
            </a:r>
            <a:br>
              <a:rPr lang="en-US" sz="3600" b="1"/>
            </a:br>
            <a:br>
              <a:rPr lang="en-US" sz="1400"/>
            </a:br>
            <a:r>
              <a:rPr lang="en-US" sz="2200" b="1"/>
              <a:t>Liv Marit Mellemstrand</a:t>
            </a:r>
            <a:br>
              <a:rPr lang="en-US" sz="2200"/>
            </a:br>
            <a:br>
              <a:rPr lang="en-US" sz="2200"/>
            </a:br>
            <a:r>
              <a:rPr lang="en-US" sz="2200" err="1"/>
              <a:t>Tlf</a:t>
            </a:r>
            <a:r>
              <a:rPr lang="en-US" sz="2200"/>
              <a:t>: 992 54 264</a:t>
            </a:r>
            <a:br>
              <a:rPr lang="en-US" sz="2200"/>
            </a:br>
            <a:r>
              <a:rPr lang="en-US" sz="2200" b="0" i="0" u="sng" strike="noStrike">
                <a:effectLst/>
                <a:hlinkClick r:id="rId2"/>
              </a:rPr>
              <a:t>Liv.Marit.G.Mellemstrand@klepp.kommune.no</a:t>
            </a:r>
            <a:br>
              <a:rPr lang="en-US" sz="2200" b="0" i="0" u="sng" strike="noStrike">
                <a:effectLst/>
              </a:rPr>
            </a:br>
            <a:br>
              <a:rPr lang="en-US" sz="2200" b="0" i="0" u="sng" strike="noStrike">
                <a:effectLst/>
              </a:rPr>
            </a:br>
            <a:r>
              <a:rPr lang="en-US" sz="2200"/>
              <a:t>Er </a:t>
            </a:r>
            <a:r>
              <a:rPr lang="en-US" sz="2200" err="1"/>
              <a:t>på</a:t>
            </a:r>
            <a:r>
              <a:rPr lang="en-US" sz="2200"/>
              <a:t> </a:t>
            </a:r>
            <a:r>
              <a:rPr lang="en-US" sz="2200" err="1"/>
              <a:t>skulen</a:t>
            </a:r>
            <a:r>
              <a:rPr lang="en-US" sz="2200"/>
              <a:t> </a:t>
            </a:r>
            <a:r>
              <a:rPr lang="en-US" sz="2200" err="1"/>
              <a:t>tysdag</a:t>
            </a:r>
            <a:r>
              <a:rPr lang="en-US" sz="2200"/>
              <a:t>, </a:t>
            </a:r>
            <a:r>
              <a:rPr lang="en-US" sz="2200" err="1"/>
              <a:t>onsdag</a:t>
            </a:r>
            <a:r>
              <a:rPr lang="en-US" sz="2200"/>
              <a:t> </a:t>
            </a:r>
            <a:r>
              <a:rPr lang="en-US" sz="2200" err="1"/>
              <a:t>og</a:t>
            </a:r>
            <a:r>
              <a:rPr lang="en-US" sz="2200"/>
              <a:t> </a:t>
            </a:r>
            <a:r>
              <a:rPr lang="en-US" sz="2200" err="1"/>
              <a:t>torsdag</a:t>
            </a:r>
            <a:r>
              <a:rPr lang="en-US" sz="2200"/>
              <a:t>.</a:t>
            </a:r>
            <a:br>
              <a:rPr lang="en-US" sz="2200"/>
            </a:br>
            <a:br>
              <a:rPr lang="en-US" sz="2200"/>
            </a:br>
            <a:r>
              <a:rPr lang="en-US" sz="2200" err="1"/>
              <a:t>Elevane</a:t>
            </a:r>
            <a:r>
              <a:rPr lang="en-US" sz="2200"/>
              <a:t> </a:t>
            </a:r>
            <a:r>
              <a:rPr lang="en-US" sz="2200" err="1"/>
              <a:t>på</a:t>
            </a:r>
            <a:r>
              <a:rPr lang="en-US" sz="2200"/>
              <a:t> 8.trinn </a:t>
            </a:r>
            <a:r>
              <a:rPr lang="en-US" sz="2200" err="1"/>
              <a:t>vil</a:t>
            </a:r>
            <a:r>
              <a:rPr lang="en-US" sz="2200"/>
              <a:t> </a:t>
            </a:r>
            <a:r>
              <a:rPr lang="en-US" sz="2200" err="1"/>
              <a:t>få</a:t>
            </a:r>
            <a:r>
              <a:rPr lang="en-US" sz="2200"/>
              <a:t> </a:t>
            </a:r>
            <a:r>
              <a:rPr lang="en-US" sz="2200" err="1"/>
              <a:t>tilbod</a:t>
            </a:r>
            <a:r>
              <a:rPr lang="en-US" sz="2200"/>
              <a:t> om </a:t>
            </a:r>
            <a:r>
              <a:rPr lang="en-US" sz="2200" err="1"/>
              <a:t>ein</a:t>
            </a:r>
            <a:r>
              <a:rPr lang="en-US" sz="2200"/>
              <a:t> </a:t>
            </a:r>
            <a:r>
              <a:rPr lang="en-US" sz="2200" err="1"/>
              <a:t>samtale</a:t>
            </a:r>
            <a:r>
              <a:rPr lang="en-US" sz="2200"/>
              <a:t> med </a:t>
            </a:r>
            <a:r>
              <a:rPr lang="en-US" sz="2200" err="1"/>
              <a:t>helsesjukepleier</a:t>
            </a:r>
            <a:r>
              <a:rPr lang="en-US" sz="2200"/>
              <a:t>. </a:t>
            </a:r>
            <a:r>
              <a:rPr lang="en-US" sz="2200" err="1"/>
              <a:t>Temaet</a:t>
            </a:r>
            <a:r>
              <a:rPr lang="en-US" sz="2200"/>
              <a:t> for </a:t>
            </a:r>
            <a:r>
              <a:rPr lang="en-US" sz="2200" err="1"/>
              <a:t>samtalen</a:t>
            </a:r>
            <a:r>
              <a:rPr lang="en-US" sz="2200"/>
              <a:t> er </a:t>
            </a:r>
            <a:r>
              <a:rPr lang="en-US" sz="2200" err="1"/>
              <a:t>helse</a:t>
            </a:r>
            <a:r>
              <a:rPr lang="en-US" sz="2200"/>
              <a:t> </a:t>
            </a:r>
            <a:r>
              <a:rPr lang="en-US" sz="2200" err="1"/>
              <a:t>og</a:t>
            </a:r>
            <a:r>
              <a:rPr lang="en-US" sz="2200"/>
              <a:t> </a:t>
            </a:r>
            <a:r>
              <a:rPr lang="en-US" sz="2200" err="1"/>
              <a:t>kosthald</a:t>
            </a:r>
            <a:r>
              <a:rPr lang="en-US" sz="2200"/>
              <a:t> </a:t>
            </a:r>
            <a:r>
              <a:rPr lang="en-US" sz="2200" err="1"/>
              <a:t>og</a:t>
            </a:r>
            <a:r>
              <a:rPr lang="en-US" sz="2200"/>
              <a:t> </a:t>
            </a:r>
            <a:r>
              <a:rPr lang="en-US" sz="2200" err="1"/>
              <a:t>elevane</a:t>
            </a:r>
            <a:r>
              <a:rPr lang="en-US" sz="2200"/>
              <a:t> </a:t>
            </a:r>
            <a:r>
              <a:rPr lang="en-US" sz="2200" err="1"/>
              <a:t>kan</a:t>
            </a:r>
            <a:r>
              <a:rPr lang="en-US" sz="2200"/>
              <a:t> </a:t>
            </a:r>
            <a:r>
              <a:rPr lang="en-US" sz="2200" err="1"/>
              <a:t>få</a:t>
            </a:r>
            <a:r>
              <a:rPr lang="en-US" sz="2200"/>
              <a:t> </a:t>
            </a:r>
            <a:r>
              <a:rPr lang="en-US" sz="2200" err="1"/>
              <a:t>målt</a:t>
            </a:r>
            <a:r>
              <a:rPr lang="en-US" sz="2200"/>
              <a:t> </a:t>
            </a:r>
            <a:r>
              <a:rPr lang="en-US" sz="2200" err="1"/>
              <a:t>høgde</a:t>
            </a:r>
            <a:r>
              <a:rPr lang="en-US" sz="2200"/>
              <a:t> </a:t>
            </a:r>
            <a:r>
              <a:rPr lang="en-US" sz="2200" err="1"/>
              <a:t>og</a:t>
            </a:r>
            <a:r>
              <a:rPr lang="en-US" sz="2200"/>
              <a:t> </a:t>
            </a:r>
            <a:r>
              <a:rPr lang="en-US" sz="2200" err="1"/>
              <a:t>vekt</a:t>
            </a:r>
            <a:r>
              <a:rPr lang="en-US" sz="2200"/>
              <a:t>.</a:t>
            </a:r>
            <a:br>
              <a:rPr lang="en-US" sz="2200"/>
            </a:br>
            <a:br>
              <a:rPr lang="en-US" sz="2200"/>
            </a:br>
            <a:r>
              <a:rPr lang="en-US" sz="2200"/>
              <a:t>Meir info om </a:t>
            </a:r>
            <a:r>
              <a:rPr lang="en-US" sz="2200" err="1"/>
              <a:t>samtalen</a:t>
            </a:r>
            <a:r>
              <a:rPr lang="en-US" sz="2200"/>
              <a:t> er </a:t>
            </a:r>
            <a:r>
              <a:rPr lang="en-US" sz="2200" err="1"/>
              <a:t>sendt</a:t>
            </a:r>
            <a:r>
              <a:rPr lang="en-US" sz="2200"/>
              <a:t> </a:t>
            </a:r>
            <a:r>
              <a:rPr lang="en-US" sz="2200" err="1"/>
              <a:t>som</a:t>
            </a:r>
            <a:r>
              <a:rPr lang="en-US" sz="2200"/>
              <a:t> melding </a:t>
            </a:r>
            <a:r>
              <a:rPr lang="en-US" sz="2200" err="1"/>
              <a:t>i</a:t>
            </a:r>
            <a:r>
              <a:rPr lang="en-US" sz="2200"/>
              <a:t> Visma Min Skole – </a:t>
            </a:r>
            <a:r>
              <a:rPr lang="en-US" sz="2200" err="1"/>
              <a:t>appen</a:t>
            </a:r>
            <a:r>
              <a:rPr lang="en-US" sz="2200"/>
              <a:t>.</a:t>
            </a:r>
            <a:br>
              <a:rPr lang="en-US" sz="1400"/>
            </a:br>
            <a:endParaRPr lang="en-US" sz="1400"/>
          </a:p>
        </p:txBody>
      </p:sp>
      <p:pic>
        <p:nvPicPr>
          <p:cNvPr id="1026" name="Picture 2">
            <a:extLst>
              <a:ext uri="{FF2B5EF4-FFF2-40B4-BE49-F238E27FC236}">
                <a16:creationId xmlns:a16="http://schemas.microsoft.com/office/drawing/2014/main" id="{75512679-B0D0-435D-B508-BC6E1E0356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3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4050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84002F8-70AC-47E8-AB4D-F2572249473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Kroppsøving</a:t>
            </a:r>
          </a:p>
        </p:txBody>
      </p:sp>
      <p:sp>
        <p:nvSpPr>
          <p:cNvPr id="4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8322DF47-4636-4E35-9FE8-32CB62EA0927}"/>
              </a:ext>
            </a:extLst>
          </p:cNvPr>
          <p:cNvSpPr>
            <a:spLocks noGrp="1"/>
          </p:cNvSpPr>
          <p:nvPr>
            <p:ph idx="1"/>
          </p:nvPr>
        </p:nvSpPr>
        <p:spPr>
          <a:xfrm>
            <a:off x="640080" y="2872899"/>
            <a:ext cx="4243589" cy="3320668"/>
          </a:xfrm>
        </p:spPr>
        <p:txBody>
          <a:bodyPr vert="horz" lIns="91440" tIns="45720" rIns="91440" bIns="45720" rtlCol="0" anchor="t">
            <a:normAutofit lnSpcReduction="10000"/>
          </a:bodyPr>
          <a:lstStyle/>
          <a:p>
            <a:pPr marL="342900" indent="-342900"/>
            <a:r>
              <a:rPr lang="nb-NO" sz="2000"/>
              <a:t>På Klepp ungdomskule har ALLE </a:t>
            </a:r>
            <a:r>
              <a:rPr lang="nn" sz="2000"/>
              <a:t>kroppsøving</a:t>
            </a:r>
            <a:endParaRPr lang="nb-NO"/>
          </a:p>
          <a:p>
            <a:pPr marL="342900" indent="-342900"/>
            <a:r>
              <a:rPr lang="nb-NO" sz="2000"/>
              <a:t>Kroppsøving og klassemiljø</a:t>
            </a:r>
            <a:endParaRPr lang="nb-NO" sz="2000">
              <a:cs typeface="Calibri" panose="020F0502020204030204"/>
            </a:endParaRPr>
          </a:p>
          <a:p>
            <a:pPr marL="342900" indent="-342900"/>
            <a:r>
              <a:rPr lang="nn" sz="2000">
                <a:cs typeface="Calibri" panose="020F0502020204030204"/>
              </a:rPr>
              <a:t>Læreplanen</a:t>
            </a:r>
            <a:endParaRPr lang="nb-NO" sz="2000">
              <a:cs typeface="Calibri" panose="020F0502020204030204"/>
            </a:endParaRPr>
          </a:p>
          <a:p>
            <a:pPr marL="342900" indent="-342900"/>
            <a:r>
              <a:rPr lang="nb-NO" sz="2000"/>
              <a:t>Vurderingskriterier og informasjon om faget på </a:t>
            </a:r>
            <a:r>
              <a:rPr lang="nb-NO" sz="2000" err="1"/>
              <a:t>showbie</a:t>
            </a:r>
            <a:r>
              <a:rPr lang="nb-NO" sz="2000"/>
              <a:t>.</a:t>
            </a:r>
            <a:endParaRPr lang="nn" sz="2000"/>
          </a:p>
          <a:p>
            <a:pPr marL="342900" indent="-342900"/>
            <a:r>
              <a:rPr lang="nn" sz="2000">
                <a:cs typeface="Calibri"/>
              </a:rPr>
              <a:t>Skriv melding direkte til lærar i kroppsøving.</a:t>
            </a:r>
          </a:p>
          <a:p>
            <a:pPr marL="342900" indent="-342900"/>
            <a:r>
              <a:rPr lang="nb-NO" sz="2000"/>
              <a:t>Informasjon om </a:t>
            </a:r>
            <a:r>
              <a:rPr lang="nb-NO" sz="2000" err="1"/>
              <a:t>gymutstyr</a:t>
            </a:r>
            <a:r>
              <a:rPr lang="nb-NO" sz="2000"/>
              <a:t> på </a:t>
            </a:r>
            <a:r>
              <a:rPr lang="nb-NO" sz="2000" err="1"/>
              <a:t>lekseplanen</a:t>
            </a:r>
            <a:endParaRPr lang="nb-NO" sz="2000">
              <a:cs typeface="Calibri"/>
            </a:endParaRPr>
          </a:p>
        </p:txBody>
      </p:sp>
      <p:pic>
        <p:nvPicPr>
          <p:cNvPr id="6" name="Bilde 6" descr="Et bilde som inneholder gulv, bygning, gruppe&#10;&#10;Automatisk generert beskrivelse">
            <a:extLst>
              <a:ext uri="{FF2B5EF4-FFF2-40B4-BE49-F238E27FC236}">
                <a16:creationId xmlns:a16="http://schemas.microsoft.com/office/drawing/2014/main" id="{ECABE228-85F0-4BDA-8D32-338741F4FE06}"/>
              </a:ext>
            </a:extLst>
          </p:cNvPr>
          <p:cNvPicPr>
            <a:picLocks noChangeAspect="1"/>
          </p:cNvPicPr>
          <p:nvPr/>
        </p:nvPicPr>
        <p:blipFill rotWithShape="1">
          <a:blip r:embed="rId2"/>
          <a:srcRect l="4857" r="2844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2903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29952D7-6965-418F-83CE-3BD939724ED9}"/>
              </a:ext>
            </a:extLst>
          </p:cNvPr>
          <p:cNvSpPr>
            <a:spLocks noGrp="1"/>
          </p:cNvSpPr>
          <p:nvPr>
            <p:ph type="title"/>
          </p:nvPr>
        </p:nvSpPr>
        <p:spPr>
          <a:xfrm>
            <a:off x="808638" y="386930"/>
            <a:ext cx="9236700" cy="1188950"/>
          </a:xfrm>
        </p:spPr>
        <p:txBody>
          <a:bodyPr anchor="b">
            <a:normAutofit/>
          </a:bodyPr>
          <a:lstStyle/>
          <a:p>
            <a:r>
              <a:rPr lang="nb-NO" sz="5400"/>
              <a:t>Program for dagen</a:t>
            </a:r>
            <a:endParaRPr lang="nn-NO" sz="5400"/>
          </a:p>
        </p:txBody>
      </p:sp>
      <p:grpSp>
        <p:nvGrpSpPr>
          <p:cNvPr id="19" name="Group 18">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0" name="Rectangle 19">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C7BDAFDA-B9FC-477E-A271-1D4C97B502D2}"/>
              </a:ext>
            </a:extLst>
          </p:cNvPr>
          <p:cNvSpPr>
            <a:spLocks noGrp="1"/>
          </p:cNvSpPr>
          <p:nvPr>
            <p:ph idx="1"/>
          </p:nvPr>
        </p:nvSpPr>
        <p:spPr>
          <a:xfrm>
            <a:off x="793660" y="2599509"/>
            <a:ext cx="10143668" cy="3435531"/>
          </a:xfrm>
        </p:spPr>
        <p:txBody>
          <a:bodyPr anchor="ctr">
            <a:normAutofit/>
          </a:bodyPr>
          <a:lstStyle/>
          <a:p>
            <a:r>
              <a:rPr lang="nb-NO" sz="2400"/>
              <a:t>Bli den beste du kan bli – Mette Stangeland</a:t>
            </a:r>
            <a:endParaRPr lang="nb-NO">
              <a:cs typeface="Calibri" panose="020F0502020204030204"/>
            </a:endParaRPr>
          </a:p>
          <a:p>
            <a:r>
              <a:rPr lang="nb-NO" sz="2400"/>
              <a:t>Praktisk info – Mette Stangeland</a:t>
            </a:r>
            <a:endParaRPr lang="nb-NO" sz="2400">
              <a:cs typeface="Calibri"/>
            </a:endParaRPr>
          </a:p>
          <a:p>
            <a:r>
              <a:rPr lang="nb-NO" sz="2400"/>
              <a:t>Kroppsøving – Tommy Velde</a:t>
            </a:r>
            <a:endParaRPr lang="nb-NO" sz="2400">
              <a:cs typeface="Calibri"/>
            </a:endParaRPr>
          </a:p>
          <a:p>
            <a:r>
              <a:rPr lang="nb-NO" sz="2400" err="1">
                <a:cs typeface="Calibri"/>
              </a:rPr>
              <a:t>Natteravnane</a:t>
            </a:r>
            <a:r>
              <a:rPr lang="nb-NO" sz="2400">
                <a:cs typeface="Calibri"/>
              </a:rPr>
              <a:t> – Cato Wallin</a:t>
            </a:r>
          </a:p>
          <a:p>
            <a:r>
              <a:rPr lang="nb-NO" sz="2400"/>
              <a:t>Axis – Daniel Tengs</a:t>
            </a:r>
            <a:endParaRPr lang="nb-NO" sz="2400">
              <a:cs typeface="Calibri"/>
            </a:endParaRPr>
          </a:p>
          <a:p>
            <a:r>
              <a:rPr lang="nb-NO" sz="2400"/>
              <a:t>Klassemøte – </a:t>
            </a:r>
            <a:r>
              <a:rPr lang="nb-NO" sz="2400" err="1"/>
              <a:t>kontaktlærarane</a:t>
            </a:r>
            <a:endParaRPr lang="nb-NO" sz="2400"/>
          </a:p>
          <a:p>
            <a:pPr marL="0" indent="0">
              <a:buNone/>
            </a:pPr>
            <a:r>
              <a:rPr lang="nn-NO" sz="2400"/>
              <a:t>	 </a:t>
            </a:r>
            <a:endParaRPr lang="nn-NO" sz="2400">
              <a:cs typeface="Calibri"/>
            </a:endParaRPr>
          </a:p>
        </p:txBody>
      </p:sp>
    </p:spTree>
    <p:extLst>
      <p:ext uri="{BB962C8B-B14F-4D97-AF65-F5344CB8AC3E}">
        <p14:creationId xmlns:p14="http://schemas.microsoft.com/office/powerpoint/2010/main" val="4152671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a:extLst>
              <a:ext uri="{FF2B5EF4-FFF2-40B4-BE49-F238E27FC236}">
                <a16:creationId xmlns:a16="http://schemas.microsoft.com/office/drawing/2014/main" id="{51257AE8-AF13-7913-B677-8A9B9DBA0291}"/>
              </a:ext>
            </a:extLst>
          </p:cNvPr>
          <p:cNvSpPr>
            <a:spLocks noGrp="1"/>
          </p:cNvSpPr>
          <p:nvPr>
            <p:ph type="ctrTitle"/>
          </p:nvPr>
        </p:nvSpPr>
        <p:spPr>
          <a:xfrm>
            <a:off x="3215729" y="1764407"/>
            <a:ext cx="5760846" cy="2310312"/>
          </a:xfrm>
        </p:spPr>
        <p:txBody>
          <a:bodyPr>
            <a:normAutofit/>
          </a:bodyPr>
          <a:lstStyle/>
          <a:p>
            <a:r>
              <a:rPr lang="nb-NO" sz="5200">
                <a:solidFill>
                  <a:schemeClr val="tx2"/>
                </a:solidFill>
              </a:rPr>
              <a:t>Natteravn</a:t>
            </a:r>
          </a:p>
        </p:txBody>
      </p:sp>
      <p:sp>
        <p:nvSpPr>
          <p:cNvPr id="3" name="Undertittel 2">
            <a:extLst>
              <a:ext uri="{FF2B5EF4-FFF2-40B4-BE49-F238E27FC236}">
                <a16:creationId xmlns:a16="http://schemas.microsoft.com/office/drawing/2014/main" id="{2EC206A7-9FFA-39AC-3FC2-09005FECD69C}"/>
              </a:ext>
            </a:extLst>
          </p:cNvPr>
          <p:cNvSpPr>
            <a:spLocks noGrp="1"/>
          </p:cNvSpPr>
          <p:nvPr>
            <p:ph type="subTitle" idx="1"/>
          </p:nvPr>
        </p:nvSpPr>
        <p:spPr>
          <a:xfrm>
            <a:off x="3215729" y="4165152"/>
            <a:ext cx="5760846" cy="682079"/>
          </a:xfrm>
        </p:spPr>
        <p:txBody>
          <a:bodyPr>
            <a:normAutofit/>
          </a:bodyPr>
          <a:lstStyle/>
          <a:p>
            <a:r>
              <a:rPr lang="nb-NO">
                <a:solidFill>
                  <a:schemeClr val="tx2"/>
                </a:solidFill>
              </a:rPr>
              <a:t>I Klepp sentrum</a:t>
            </a:r>
          </a:p>
        </p:txBody>
      </p:sp>
    </p:spTree>
    <p:extLst>
      <p:ext uri="{BB962C8B-B14F-4D97-AF65-F5344CB8AC3E}">
        <p14:creationId xmlns:p14="http://schemas.microsoft.com/office/powerpoint/2010/main" val="1520197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a:extLst>
              <a:ext uri="{FF2B5EF4-FFF2-40B4-BE49-F238E27FC236}">
                <a16:creationId xmlns:a16="http://schemas.microsoft.com/office/drawing/2014/main" id="{070CCE17-C5DE-6275-75F2-6F3505BAD409}"/>
              </a:ext>
            </a:extLst>
          </p:cNvPr>
          <p:cNvSpPr>
            <a:spLocks noGrp="1"/>
          </p:cNvSpPr>
          <p:nvPr>
            <p:ph type="title"/>
          </p:nvPr>
        </p:nvSpPr>
        <p:spPr>
          <a:xfrm>
            <a:off x="640080" y="1243013"/>
            <a:ext cx="3855720" cy="4371974"/>
          </a:xfrm>
        </p:spPr>
        <p:txBody>
          <a:bodyPr>
            <a:normAutofit/>
          </a:bodyPr>
          <a:lstStyle/>
          <a:p>
            <a:r>
              <a:rPr lang="nb-NO" sz="3600">
                <a:solidFill>
                  <a:schemeClr val="tx2"/>
                </a:solidFill>
              </a:rPr>
              <a:t>Hva betyr det å gå natteravn?</a:t>
            </a:r>
          </a:p>
        </p:txBody>
      </p:sp>
      <p:sp>
        <p:nvSpPr>
          <p:cNvPr id="3" name="Plassholder for innhold 2">
            <a:extLst>
              <a:ext uri="{FF2B5EF4-FFF2-40B4-BE49-F238E27FC236}">
                <a16:creationId xmlns:a16="http://schemas.microsoft.com/office/drawing/2014/main" id="{9E5DDB9C-65A2-61E9-354C-F728F6E1FE0D}"/>
              </a:ext>
            </a:extLst>
          </p:cNvPr>
          <p:cNvSpPr>
            <a:spLocks noGrp="1"/>
          </p:cNvSpPr>
          <p:nvPr>
            <p:ph idx="1"/>
          </p:nvPr>
        </p:nvSpPr>
        <p:spPr>
          <a:xfrm>
            <a:off x="6172200" y="804672"/>
            <a:ext cx="5221224" cy="5230368"/>
          </a:xfrm>
        </p:spPr>
        <p:txBody>
          <a:bodyPr anchor="ctr">
            <a:normAutofit/>
          </a:bodyPr>
          <a:lstStyle/>
          <a:p>
            <a:pPr rtl="0" fontAlgn="base"/>
            <a:r>
              <a:rPr lang="nb-NO" sz="1800" b="0" i="0" u="none" strike="noStrike" err="1">
                <a:solidFill>
                  <a:schemeClr val="tx2"/>
                </a:solidFill>
                <a:effectLst/>
                <a:latin typeface="Calibri Light" panose="020F0302020204030204" pitchFamily="34" charset="0"/>
              </a:rPr>
              <a:t>Natteravning</a:t>
            </a:r>
            <a:r>
              <a:rPr lang="nb-NO" sz="1800" b="0" i="0" u="none" strike="noStrike">
                <a:solidFill>
                  <a:schemeClr val="tx2"/>
                </a:solidFill>
                <a:effectLst/>
                <a:latin typeface="Calibri Light" panose="020F0302020204030204" pitchFamily="34" charset="0"/>
              </a:rPr>
              <a:t> handler om å være til stede for barn og unge når de ferdes ute på kveld- og nattestid, ta ansvar og vise medmenneskelig omsorg</a:t>
            </a:r>
          </a:p>
          <a:p>
            <a:pPr rtl="0" fontAlgn="base"/>
            <a:r>
              <a:rPr lang="nb-NO" sz="1800" b="0" i="0" u="none" strike="noStrike">
                <a:solidFill>
                  <a:schemeClr val="tx2"/>
                </a:solidFill>
                <a:effectLst/>
                <a:latin typeface="Calibri Light" panose="020F0302020204030204" pitchFamily="34" charset="0"/>
              </a:rPr>
              <a:t>Natteravner er alminnelige voksne uten særskilte fullmakter. De observerer og hjelper, lytter og gir veiledning når barn og unge tar initiativ til det. </a:t>
            </a:r>
          </a:p>
          <a:p>
            <a:pPr rtl="0" fontAlgn="base"/>
            <a:r>
              <a:rPr lang="nb-NO" sz="1800">
                <a:solidFill>
                  <a:schemeClr val="tx2"/>
                </a:solidFill>
                <a:latin typeface="Calibri Light" panose="020F0302020204030204" pitchFamily="34" charset="0"/>
              </a:rPr>
              <a:t>M</a:t>
            </a:r>
            <a:r>
              <a:rPr lang="nb-NO" sz="1800" b="0" i="0" u="none" strike="noStrike">
                <a:solidFill>
                  <a:schemeClr val="tx2"/>
                </a:solidFill>
                <a:effectLst/>
                <a:latin typeface="Calibri Light" panose="020F0302020204030204" pitchFamily="34" charset="0"/>
              </a:rPr>
              <a:t>an trenger ingen spesiell utdannelse eller erfaring for å kunne være natteravn  </a:t>
            </a:r>
          </a:p>
          <a:p>
            <a:pPr rtl="0" fontAlgn="base"/>
            <a:r>
              <a:rPr lang="nb-NO" sz="1800" b="0" i="0" u="none" strike="noStrike">
                <a:solidFill>
                  <a:schemeClr val="tx2"/>
                </a:solidFill>
                <a:effectLst/>
                <a:latin typeface="Calibri Light" panose="020F0302020204030204" pitchFamily="34" charset="0"/>
              </a:rPr>
              <a:t>Alvorlige hendelser skal henvises til foreldre, politi eller andre</a:t>
            </a:r>
          </a:p>
          <a:p>
            <a:pPr rtl="0" fontAlgn="base"/>
            <a:r>
              <a:rPr lang="nb-NO" sz="1800" b="0" i="0" u="none" strike="noStrike">
                <a:solidFill>
                  <a:schemeClr val="tx2"/>
                </a:solidFill>
                <a:effectLst/>
                <a:latin typeface="Calibri Light" panose="020F0302020204030204" pitchFamily="34" charset="0"/>
              </a:rPr>
              <a:t>Kun voksne kan være Natteravn og en vandrer alltid i grupper, aldri alene</a:t>
            </a:r>
          </a:p>
          <a:p>
            <a:pPr rtl="0" fontAlgn="base"/>
            <a:r>
              <a:rPr lang="nb-NO" sz="1800" b="1" i="0" u="none" strike="noStrike">
                <a:solidFill>
                  <a:schemeClr val="tx2"/>
                </a:solidFill>
                <a:effectLst/>
                <a:latin typeface="Calibri Light" panose="020F0302020204030204" pitchFamily="34" charset="0"/>
              </a:rPr>
              <a:t>Natteravnene skal være gode rollemodeller og trygge voksne</a:t>
            </a:r>
            <a:endParaRPr lang="nb-NO" sz="1800" b="1" i="0">
              <a:solidFill>
                <a:schemeClr val="tx2"/>
              </a:solidFill>
              <a:effectLst/>
              <a:latin typeface="Segoe UI" panose="020B0502040204020203" pitchFamily="34" charset="0"/>
            </a:endParaRPr>
          </a:p>
          <a:p>
            <a:endParaRPr lang="nb-NO" sz="1800">
              <a:solidFill>
                <a:schemeClr val="tx2"/>
              </a:solidFill>
            </a:endParaRPr>
          </a:p>
        </p:txBody>
      </p:sp>
    </p:spTree>
    <p:extLst>
      <p:ext uri="{BB962C8B-B14F-4D97-AF65-F5344CB8AC3E}">
        <p14:creationId xmlns:p14="http://schemas.microsoft.com/office/powerpoint/2010/main" val="294297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a:extLst>
              <a:ext uri="{FF2B5EF4-FFF2-40B4-BE49-F238E27FC236}">
                <a16:creationId xmlns:a16="http://schemas.microsoft.com/office/drawing/2014/main" id="{C2C969B3-FF95-B2D3-A08F-9D57C11E079F}"/>
              </a:ext>
            </a:extLst>
          </p:cNvPr>
          <p:cNvSpPr>
            <a:spLocks noGrp="1"/>
          </p:cNvSpPr>
          <p:nvPr>
            <p:ph type="title"/>
          </p:nvPr>
        </p:nvSpPr>
        <p:spPr>
          <a:xfrm>
            <a:off x="640080" y="1243013"/>
            <a:ext cx="3855720" cy="4371974"/>
          </a:xfrm>
        </p:spPr>
        <p:txBody>
          <a:bodyPr>
            <a:normAutofit/>
          </a:bodyPr>
          <a:lstStyle/>
          <a:p>
            <a:r>
              <a:rPr lang="nb-NO" sz="3600">
                <a:solidFill>
                  <a:schemeClr val="tx2"/>
                </a:solidFill>
              </a:rPr>
              <a:t>Organisering</a:t>
            </a:r>
          </a:p>
        </p:txBody>
      </p:sp>
      <p:sp>
        <p:nvSpPr>
          <p:cNvPr id="3" name="Plassholder for innhold 2">
            <a:extLst>
              <a:ext uri="{FF2B5EF4-FFF2-40B4-BE49-F238E27FC236}">
                <a16:creationId xmlns:a16="http://schemas.microsoft.com/office/drawing/2014/main" id="{BC92782A-4C5B-0480-9E52-FD82A0F751CE}"/>
              </a:ext>
            </a:extLst>
          </p:cNvPr>
          <p:cNvSpPr>
            <a:spLocks noGrp="1"/>
          </p:cNvSpPr>
          <p:nvPr>
            <p:ph idx="1"/>
          </p:nvPr>
        </p:nvSpPr>
        <p:spPr>
          <a:xfrm>
            <a:off x="6172200" y="804672"/>
            <a:ext cx="5221224" cy="5230368"/>
          </a:xfrm>
        </p:spPr>
        <p:txBody>
          <a:bodyPr anchor="ctr">
            <a:normAutofit/>
          </a:bodyPr>
          <a:lstStyle/>
          <a:p>
            <a:pPr rtl="0" fontAlgn="base"/>
            <a:r>
              <a:rPr lang="nb-NO" sz="1800" b="0" i="0" u="none" strike="noStrike">
                <a:solidFill>
                  <a:schemeClr val="tx2"/>
                </a:solidFill>
                <a:effectLst/>
                <a:latin typeface="Calibri Light" panose="020F0302020204030204" pitchFamily="34" charset="0"/>
              </a:rPr>
              <a:t>I Klepp kommune er det FAU ved ungdomsskolene som er ansvarlige for </a:t>
            </a:r>
            <a:r>
              <a:rPr lang="nb-NO" sz="1800" b="0" i="0" u="none" strike="noStrike" err="1">
                <a:solidFill>
                  <a:schemeClr val="tx2"/>
                </a:solidFill>
                <a:effectLst/>
                <a:latin typeface="Calibri Light" panose="020F0302020204030204" pitchFamily="34" charset="0"/>
              </a:rPr>
              <a:t>Natteravnsordningen</a:t>
            </a:r>
            <a:r>
              <a:rPr lang="nb-NO" sz="1800" b="0" i="0" u="none" strike="noStrike">
                <a:solidFill>
                  <a:schemeClr val="tx2"/>
                </a:solidFill>
                <a:effectLst/>
                <a:latin typeface="Calibri Light" panose="020F0302020204030204" pitchFamily="34" charset="0"/>
              </a:rPr>
              <a:t>. </a:t>
            </a:r>
          </a:p>
          <a:p>
            <a:pPr rtl="0" fontAlgn="base"/>
            <a:r>
              <a:rPr lang="nb-NO" sz="1800" b="0" i="0" u="none" strike="noStrike">
                <a:solidFill>
                  <a:schemeClr val="tx2"/>
                </a:solidFill>
                <a:effectLst/>
                <a:latin typeface="Calibri Light" panose="020F0302020204030204" pitchFamily="34" charset="0"/>
              </a:rPr>
              <a:t>På Orstad er det rektor som setter opp lister, på Bore U og Klepp u er det ansvarlig fra KTT som setter opp listene. </a:t>
            </a:r>
          </a:p>
          <a:p>
            <a:pPr rtl="0" fontAlgn="base"/>
            <a:r>
              <a:rPr lang="nb-NO" sz="1800" b="0" i="0" u="none" strike="noStrike">
                <a:solidFill>
                  <a:schemeClr val="tx2"/>
                </a:solidFill>
                <a:effectLst/>
                <a:latin typeface="Calibri Light" panose="020F0302020204030204" pitchFamily="34" charset="0"/>
              </a:rPr>
              <a:t>Listene legges ut på Facebook under «natteravn klepp sentrum» der står det hvilken klasse på hvilken skole som er ansvarlig, klassekontakt følger dette opp. </a:t>
            </a:r>
            <a:r>
              <a:rPr lang="nb-NO" sz="1800" b="0" i="0">
                <a:solidFill>
                  <a:schemeClr val="tx2"/>
                </a:solidFill>
                <a:effectLst/>
                <a:latin typeface="Calibri Light" panose="020F0302020204030204" pitchFamily="34" charset="0"/>
              </a:rPr>
              <a:t> </a:t>
            </a:r>
          </a:p>
          <a:p>
            <a:pPr rtl="0" fontAlgn="base"/>
            <a:r>
              <a:rPr lang="nb-NO" sz="1800">
                <a:solidFill>
                  <a:schemeClr val="tx2"/>
                </a:solidFill>
                <a:latin typeface="Calibri Light" panose="020F0302020204030204" pitchFamily="34" charset="0"/>
              </a:rPr>
              <a:t>Facebook brukes til å gi beskjeder ut til alle som går natteravn basert på rapportene vi har.</a:t>
            </a:r>
            <a:endParaRPr lang="nb-NO" sz="1800" b="0" i="0">
              <a:solidFill>
                <a:schemeClr val="tx2"/>
              </a:solidFill>
              <a:effectLst/>
              <a:latin typeface="Calibri Light" panose="020F0302020204030204" pitchFamily="34" charset="0"/>
            </a:endParaRPr>
          </a:p>
          <a:p>
            <a:pPr marL="0" indent="0" rtl="0" fontAlgn="base">
              <a:buNone/>
            </a:pPr>
            <a:endParaRPr lang="nb-NO" sz="1800" b="0" i="0">
              <a:solidFill>
                <a:schemeClr val="tx2"/>
              </a:solidFill>
              <a:effectLst/>
              <a:latin typeface="Segoe UI" panose="020B0502040204020203" pitchFamily="34" charset="0"/>
            </a:endParaRPr>
          </a:p>
          <a:p>
            <a:pPr marL="0" indent="0" rtl="0" fontAlgn="base">
              <a:buNone/>
            </a:pPr>
            <a:endParaRPr lang="nb-NO" sz="1800" b="0" i="0">
              <a:solidFill>
                <a:schemeClr val="tx2"/>
              </a:solidFill>
              <a:effectLst/>
              <a:latin typeface="Segoe UI" panose="020B0502040204020203" pitchFamily="34" charset="0"/>
            </a:endParaRPr>
          </a:p>
        </p:txBody>
      </p:sp>
    </p:spTree>
    <p:extLst>
      <p:ext uri="{BB962C8B-B14F-4D97-AF65-F5344CB8AC3E}">
        <p14:creationId xmlns:p14="http://schemas.microsoft.com/office/powerpoint/2010/main" val="2150328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DBF50F6-DD88-4D9F-B7D3-79B989980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6BBDC2-6929-469E-B7C4-A03E77BF9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DFE0942-C437-5787-48AD-46DB62CCFF30}"/>
              </a:ext>
            </a:extLst>
          </p:cNvPr>
          <p:cNvSpPr>
            <a:spLocks noGrp="1"/>
          </p:cNvSpPr>
          <p:nvPr>
            <p:ph type="title"/>
          </p:nvPr>
        </p:nvSpPr>
        <p:spPr>
          <a:xfrm>
            <a:off x="804672" y="5434228"/>
            <a:ext cx="10640754" cy="775845"/>
          </a:xfrm>
        </p:spPr>
        <p:txBody>
          <a:bodyPr vert="horz" lIns="91440" tIns="45720" rIns="91440" bIns="45720" rtlCol="0" anchor="ctr">
            <a:normAutofit/>
          </a:bodyPr>
          <a:lstStyle/>
          <a:p>
            <a:r>
              <a:rPr lang="en-US" sz="4000" kern="1200">
                <a:solidFill>
                  <a:schemeClr val="tx2"/>
                </a:solidFill>
                <a:latin typeface="+mj-lt"/>
                <a:ea typeface="+mj-ea"/>
                <a:cs typeface="+mj-cs"/>
              </a:rPr>
              <a:t>Facebook</a:t>
            </a:r>
          </a:p>
        </p:txBody>
      </p:sp>
      <p:grpSp>
        <p:nvGrpSpPr>
          <p:cNvPr id="14" name="Group 13">
            <a:extLst>
              <a:ext uri="{FF2B5EF4-FFF2-40B4-BE49-F238E27FC236}">
                <a16:creationId xmlns:a16="http://schemas.microsoft.com/office/drawing/2014/main" id="{C344E6B5-C9F5-4338-9E33-003B123731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6402" y="170309"/>
            <a:ext cx="2514948" cy="2174333"/>
            <a:chOff x="-305" y="-4155"/>
            <a:chExt cx="2514948" cy="2174333"/>
          </a:xfrm>
        </p:grpSpPr>
        <p:sp>
          <p:nvSpPr>
            <p:cNvPr id="15" name="Freeform: Shape 14">
              <a:extLst>
                <a:ext uri="{FF2B5EF4-FFF2-40B4-BE49-F238E27FC236}">
                  <a16:creationId xmlns:a16="http://schemas.microsoft.com/office/drawing/2014/main" id="{C90B0F8D-9E81-4DE8-95D5-1A26E9390D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830BA43A-83E9-4C67-92A6-F247FB370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2F3A0CC-EBFE-405D-B0C0-27DE361ED5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8" name="Freeform: Shape 17">
              <a:extLst>
                <a:ext uri="{FF2B5EF4-FFF2-40B4-BE49-F238E27FC236}">
                  <a16:creationId xmlns:a16="http://schemas.microsoft.com/office/drawing/2014/main" id="{DF2E853E-B55A-4FFD-B90E-6FB4F31BD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lassholder for innhold 4">
            <a:extLst>
              <a:ext uri="{FF2B5EF4-FFF2-40B4-BE49-F238E27FC236}">
                <a16:creationId xmlns:a16="http://schemas.microsoft.com/office/drawing/2014/main" id="{730BEA09-2C28-13E7-E8C0-9099DD39E439}"/>
              </a:ext>
            </a:extLst>
          </p:cNvPr>
          <p:cNvPicPr>
            <a:picLocks noGrp="1" noChangeAspect="1"/>
          </p:cNvPicPr>
          <p:nvPr>
            <p:ph idx="1"/>
          </p:nvPr>
        </p:nvPicPr>
        <p:blipFill>
          <a:blip r:embed="rId2"/>
          <a:stretch>
            <a:fillRect/>
          </a:stretch>
        </p:blipFill>
        <p:spPr>
          <a:xfrm>
            <a:off x="2471993" y="445153"/>
            <a:ext cx="6222143" cy="4293278"/>
          </a:xfrm>
          <a:prstGeom prst="rect">
            <a:avLst/>
          </a:prstGeom>
        </p:spPr>
      </p:pic>
      <p:grpSp>
        <p:nvGrpSpPr>
          <p:cNvPr id="20" name="Group 19">
            <a:extLst>
              <a:ext uri="{FF2B5EF4-FFF2-40B4-BE49-F238E27FC236}">
                <a16:creationId xmlns:a16="http://schemas.microsoft.com/office/drawing/2014/main" id="{FDFEDBF7-8E2C-46B8-9095-AE1D77E217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4" y="4560733"/>
            <a:ext cx="3061445" cy="2297266"/>
            <a:chOff x="-305" y="-1"/>
            <a:chExt cx="3832880" cy="2876136"/>
          </a:xfrm>
        </p:grpSpPr>
        <p:sp>
          <p:nvSpPr>
            <p:cNvPr id="21" name="Freeform: Shape 20">
              <a:extLst>
                <a:ext uri="{FF2B5EF4-FFF2-40B4-BE49-F238E27FC236}">
                  <a16:creationId xmlns:a16="http://schemas.microsoft.com/office/drawing/2014/main" id="{60202872-FBB0-4F11-BC49-9FB400B21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DEB2F40-D411-4D44-9638-AE0342C7F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507F7D91-A991-4196-AF73-327E04B56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178739A9-E67C-40E5-9468-0A68AEC54E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054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89C5E17-24D0-4696-A3C5-A2261FB45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929B58F-2358-44CC-ACE5-EF1BD3C6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tel 1">
            <a:extLst>
              <a:ext uri="{FF2B5EF4-FFF2-40B4-BE49-F238E27FC236}">
                <a16:creationId xmlns:a16="http://schemas.microsoft.com/office/drawing/2014/main" id="{64B57828-4114-4CE3-69C7-D6F6286FAD4C}"/>
              </a:ext>
            </a:extLst>
          </p:cNvPr>
          <p:cNvSpPr>
            <a:spLocks noGrp="1"/>
          </p:cNvSpPr>
          <p:nvPr>
            <p:ph type="title"/>
          </p:nvPr>
        </p:nvSpPr>
        <p:spPr>
          <a:xfrm>
            <a:off x="804672" y="1243013"/>
            <a:ext cx="3855720" cy="4371974"/>
          </a:xfrm>
        </p:spPr>
        <p:txBody>
          <a:bodyPr>
            <a:normAutofit/>
          </a:bodyPr>
          <a:lstStyle/>
          <a:p>
            <a:r>
              <a:rPr lang="nb-NO" sz="3600">
                <a:solidFill>
                  <a:schemeClr val="tx2"/>
                </a:solidFill>
              </a:rPr>
              <a:t>Praktisk informasjon</a:t>
            </a:r>
          </a:p>
        </p:txBody>
      </p:sp>
      <p:grpSp>
        <p:nvGrpSpPr>
          <p:cNvPr id="12" name="Group 11">
            <a:extLst>
              <a:ext uri="{FF2B5EF4-FFF2-40B4-BE49-F238E27FC236}">
                <a16:creationId xmlns:a16="http://schemas.microsoft.com/office/drawing/2014/main" id="{09DA5303-A1AF-4830-806C-51FCD9618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97348" y="5285"/>
            <a:ext cx="7294653" cy="6858000"/>
            <a:chOff x="4897348" y="-5799"/>
            <a:chExt cx="7294653" cy="6858000"/>
          </a:xfrm>
        </p:grpSpPr>
        <p:sp>
          <p:nvSpPr>
            <p:cNvPr id="13" name="Freeform: Shape 12">
              <a:extLst>
                <a:ext uri="{FF2B5EF4-FFF2-40B4-BE49-F238E27FC236}">
                  <a16:creationId xmlns:a16="http://schemas.microsoft.com/office/drawing/2014/main" id="{4FAAA8C8-4EB7-45F1-BF24-3EF0F4DC4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7348" y="-5798"/>
              <a:ext cx="7294652" cy="6857999"/>
            </a:xfrm>
            <a:custGeom>
              <a:avLst/>
              <a:gdLst>
                <a:gd name="connsiteX0" fmla="*/ 7294652 w 7294652"/>
                <a:gd name="connsiteY0" fmla="*/ 6063030 h 6857999"/>
                <a:gd name="connsiteX1" fmla="*/ 7294652 w 7294652"/>
                <a:gd name="connsiteY1" fmla="*/ 6857999 h 6857999"/>
                <a:gd name="connsiteX2" fmla="*/ 6248575 w 7294652"/>
                <a:gd name="connsiteY2" fmla="*/ 6857999 h 6857999"/>
                <a:gd name="connsiteX3" fmla="*/ 6477898 w 7294652"/>
                <a:gd name="connsiteY3" fmla="*/ 6700973 h 6857999"/>
                <a:gd name="connsiteX4" fmla="*/ 6647884 w 7294652"/>
                <a:gd name="connsiteY4" fmla="*/ 6572752 h 6857999"/>
                <a:gd name="connsiteX5" fmla="*/ 6817698 w 7294652"/>
                <a:gd name="connsiteY5" fmla="*/ 6440235 h 6857999"/>
                <a:gd name="connsiteX6" fmla="*/ 7161451 w 7294652"/>
                <a:gd name="connsiteY6" fmla="*/ 6165232 h 6857999"/>
                <a:gd name="connsiteX7" fmla="*/ 1673436 w 7294652"/>
                <a:gd name="connsiteY7" fmla="*/ 0 h 6857999"/>
                <a:gd name="connsiteX8" fmla="*/ 2394951 w 7294652"/>
                <a:gd name="connsiteY8" fmla="*/ 0 h 6857999"/>
                <a:gd name="connsiteX9" fmla="*/ 2244659 w 7294652"/>
                <a:gd name="connsiteY9" fmla="*/ 100763 h 6857999"/>
                <a:gd name="connsiteX10" fmla="*/ 1743903 w 7294652"/>
                <a:gd name="connsiteY10" fmla="*/ 498975 h 6857999"/>
                <a:gd name="connsiteX11" fmla="*/ 1163821 w 7294652"/>
                <a:gd name="connsiteY11" fmla="*/ 1121514 h 6857999"/>
                <a:gd name="connsiteX12" fmla="*/ 704911 w 7294652"/>
                <a:gd name="connsiteY12" fmla="*/ 1837036 h 6857999"/>
                <a:gd name="connsiteX13" fmla="*/ 393472 w 7294652"/>
                <a:gd name="connsiteY13" fmla="*/ 2627669 h 6857999"/>
                <a:gd name="connsiteX14" fmla="*/ 280032 w 7294652"/>
                <a:gd name="connsiteY14" fmla="*/ 3472097 h 6857999"/>
                <a:gd name="connsiteX15" fmla="*/ 327813 w 7294652"/>
                <a:gd name="connsiteY15" fmla="*/ 3884602 h 6857999"/>
                <a:gd name="connsiteX16" fmla="*/ 469096 w 7294652"/>
                <a:gd name="connsiteY16" fmla="*/ 4270809 h 6857999"/>
                <a:gd name="connsiteX17" fmla="*/ 567581 w 7294652"/>
                <a:gd name="connsiteY17" fmla="*/ 4452482 h 6857999"/>
                <a:gd name="connsiteX18" fmla="*/ 680677 w 7294652"/>
                <a:gd name="connsiteY18" fmla="*/ 4628484 h 6857999"/>
                <a:gd name="connsiteX19" fmla="*/ 941928 w 7294652"/>
                <a:gd name="connsiteY19" fmla="*/ 4968628 h 6857999"/>
                <a:gd name="connsiteX20" fmla="*/ 1224665 w 7294652"/>
                <a:gd name="connsiteY20" fmla="*/ 5311349 h 6857999"/>
                <a:gd name="connsiteX21" fmla="*/ 1365259 w 7294652"/>
                <a:gd name="connsiteY21" fmla="*/ 5490273 h 6857999"/>
                <a:gd name="connsiteX22" fmla="*/ 1432808 w 7294652"/>
                <a:gd name="connsiteY22" fmla="*/ 5577931 h 6857999"/>
                <a:gd name="connsiteX23" fmla="*/ 1498980 w 7294652"/>
                <a:gd name="connsiteY23" fmla="*/ 5662148 h 6857999"/>
                <a:gd name="connsiteX24" fmla="*/ 2067548 w 7294652"/>
                <a:gd name="connsiteY24" fmla="*/ 6283312 h 6857999"/>
                <a:gd name="connsiteX25" fmla="*/ 2369879 w 7294652"/>
                <a:gd name="connsiteY25" fmla="*/ 6562782 h 6857999"/>
                <a:gd name="connsiteX26" fmla="*/ 2686645 w 7294652"/>
                <a:gd name="connsiteY26" fmla="*/ 6820598 h 6857999"/>
                <a:gd name="connsiteX27" fmla="*/ 2738907 w 7294652"/>
                <a:gd name="connsiteY27" fmla="*/ 6857999 h 6857999"/>
                <a:gd name="connsiteX28" fmla="*/ 1731787 w 7294652"/>
                <a:gd name="connsiteY28" fmla="*/ 6857999 h 6857999"/>
                <a:gd name="connsiteX29" fmla="*/ 1607949 w 7294652"/>
                <a:gd name="connsiteY29" fmla="*/ 6732770 h 6857999"/>
                <a:gd name="connsiteX30" fmla="*/ 1309057 w 7294652"/>
                <a:gd name="connsiteY30" fmla="*/ 6370109 h 6857999"/>
                <a:gd name="connsiteX31" fmla="*/ 1048147 w 7294652"/>
                <a:gd name="connsiteY31" fmla="*/ 5986138 h 6857999"/>
                <a:gd name="connsiteX32" fmla="*/ 987131 w 7294652"/>
                <a:gd name="connsiteY32" fmla="*/ 5888512 h 6857999"/>
                <a:gd name="connsiteX33" fmla="*/ 928866 w 7294652"/>
                <a:gd name="connsiteY33" fmla="*/ 5793463 h 6857999"/>
                <a:gd name="connsiteX34" fmla="*/ 813708 w 7294652"/>
                <a:gd name="connsiteY34" fmla="*/ 5609556 h 6857999"/>
                <a:gd name="connsiteX35" fmla="*/ 574972 w 7294652"/>
                <a:gd name="connsiteY35" fmla="*/ 5231598 h 6857999"/>
                <a:gd name="connsiteX36" fmla="*/ 342424 w 7294652"/>
                <a:gd name="connsiteY36" fmla="*/ 4834048 h 6857999"/>
                <a:gd name="connsiteX37" fmla="*/ 237579 w 7294652"/>
                <a:gd name="connsiteY37" fmla="*/ 4623500 h 6857999"/>
                <a:gd name="connsiteX38" fmla="*/ 148373 w 7294652"/>
                <a:gd name="connsiteY38" fmla="*/ 4404356 h 6857999"/>
                <a:gd name="connsiteX39" fmla="*/ 79623 w 7294652"/>
                <a:gd name="connsiteY39" fmla="*/ 4175762 h 6857999"/>
                <a:gd name="connsiteX40" fmla="*/ 54185 w 7294652"/>
                <a:gd name="connsiteY40" fmla="*/ 4059229 h 6857999"/>
                <a:gd name="connsiteX41" fmla="*/ 43013 w 7294652"/>
                <a:gd name="connsiteY41" fmla="*/ 4000790 h 6857999"/>
                <a:gd name="connsiteX42" fmla="*/ 33734 w 7294652"/>
                <a:gd name="connsiteY42" fmla="*/ 3942180 h 6857999"/>
                <a:gd name="connsiteX43" fmla="*/ 45 w 7294652"/>
                <a:gd name="connsiteY43" fmla="*/ 3472097 h 6857999"/>
                <a:gd name="connsiteX44" fmla="*/ 95436 w 7294652"/>
                <a:gd name="connsiteY44" fmla="*/ 2557372 h 6857999"/>
                <a:gd name="connsiteX45" fmla="*/ 382126 w 7294652"/>
                <a:gd name="connsiteY45" fmla="*/ 1680799 h 6857999"/>
                <a:gd name="connsiteX46" fmla="*/ 1457043 w 7294652"/>
                <a:gd name="connsiteY46" fmla="*/ 1921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294652" h="6857999">
                  <a:moveTo>
                    <a:pt x="7294652" y="6063030"/>
                  </a:moveTo>
                  <a:lnTo>
                    <a:pt x="7294652" y="6857999"/>
                  </a:lnTo>
                  <a:lnTo>
                    <a:pt x="6248575" y="6857999"/>
                  </a:lnTo>
                  <a:lnTo>
                    <a:pt x="6477898" y="6700973"/>
                  </a:lnTo>
                  <a:cubicBezTo>
                    <a:pt x="6534790" y="6659378"/>
                    <a:pt x="6591336" y="6616237"/>
                    <a:pt x="6647884" y="6572752"/>
                  </a:cubicBezTo>
                  <a:cubicBezTo>
                    <a:pt x="6704432" y="6529268"/>
                    <a:pt x="6761151" y="6485095"/>
                    <a:pt x="6817698" y="6440235"/>
                  </a:cubicBezTo>
                  <a:lnTo>
                    <a:pt x="7161451" y="6165232"/>
                  </a:lnTo>
                  <a:close/>
                  <a:moveTo>
                    <a:pt x="1673436" y="0"/>
                  </a:moveTo>
                  <a:lnTo>
                    <a:pt x="2394951" y="0"/>
                  </a:lnTo>
                  <a:lnTo>
                    <a:pt x="2244659" y="100763"/>
                  </a:lnTo>
                  <a:cubicBezTo>
                    <a:pt x="2071051" y="224086"/>
                    <a:pt x="1903860" y="356975"/>
                    <a:pt x="1743903" y="498975"/>
                  </a:cubicBezTo>
                  <a:cubicBezTo>
                    <a:pt x="1533218" y="689638"/>
                    <a:pt x="1339146" y="897902"/>
                    <a:pt x="1163821" y="1121514"/>
                  </a:cubicBezTo>
                  <a:cubicBezTo>
                    <a:pt x="988284" y="1344764"/>
                    <a:pt x="834608" y="1584376"/>
                    <a:pt x="704911" y="1837036"/>
                  </a:cubicBezTo>
                  <a:cubicBezTo>
                    <a:pt x="573950" y="2089059"/>
                    <a:pt x="469577" y="2354041"/>
                    <a:pt x="393472" y="2627669"/>
                  </a:cubicBezTo>
                  <a:cubicBezTo>
                    <a:pt x="318269" y="2902842"/>
                    <a:pt x="280119" y="3186833"/>
                    <a:pt x="280032" y="3472097"/>
                  </a:cubicBezTo>
                  <a:cubicBezTo>
                    <a:pt x="280349" y="3610956"/>
                    <a:pt x="296380" y="3749334"/>
                    <a:pt x="327813" y="3884602"/>
                  </a:cubicBezTo>
                  <a:cubicBezTo>
                    <a:pt x="360878" y="4018046"/>
                    <a:pt x="408244" y="4147540"/>
                    <a:pt x="469096" y="4270809"/>
                  </a:cubicBezTo>
                  <a:cubicBezTo>
                    <a:pt x="499175" y="4332511"/>
                    <a:pt x="532347" y="4393012"/>
                    <a:pt x="567581" y="4452482"/>
                  </a:cubicBezTo>
                  <a:cubicBezTo>
                    <a:pt x="602815" y="4511953"/>
                    <a:pt x="641144" y="4570562"/>
                    <a:pt x="680677" y="4628484"/>
                  </a:cubicBezTo>
                  <a:cubicBezTo>
                    <a:pt x="760771" y="4743985"/>
                    <a:pt x="849802" y="4856048"/>
                    <a:pt x="941928" y="4968628"/>
                  </a:cubicBezTo>
                  <a:cubicBezTo>
                    <a:pt x="1034055" y="5081206"/>
                    <a:pt x="1130994" y="5193958"/>
                    <a:pt x="1224665" y="5311349"/>
                  </a:cubicBezTo>
                  <a:cubicBezTo>
                    <a:pt x="1271987" y="5369787"/>
                    <a:pt x="1318853" y="5429429"/>
                    <a:pt x="1365259" y="5490273"/>
                  </a:cubicBezTo>
                  <a:lnTo>
                    <a:pt x="1432808" y="5577931"/>
                  </a:lnTo>
                  <a:cubicBezTo>
                    <a:pt x="1454979" y="5605947"/>
                    <a:pt x="1476121" y="5634821"/>
                    <a:pt x="1498980" y="5662148"/>
                  </a:cubicBezTo>
                  <a:cubicBezTo>
                    <a:pt x="1676323" y="5880038"/>
                    <a:pt x="1866158" y="6087441"/>
                    <a:pt x="2067548" y="6283312"/>
                  </a:cubicBezTo>
                  <a:cubicBezTo>
                    <a:pt x="2166203" y="6379907"/>
                    <a:pt x="2266974" y="6473064"/>
                    <a:pt x="2369879" y="6562782"/>
                  </a:cubicBezTo>
                  <a:cubicBezTo>
                    <a:pt x="2473005" y="6652331"/>
                    <a:pt x="2577677" y="6738957"/>
                    <a:pt x="2686645" y="6820598"/>
                  </a:cubicBezTo>
                  <a:lnTo>
                    <a:pt x="2738907" y="6857999"/>
                  </a:lnTo>
                  <a:lnTo>
                    <a:pt x="1731787" y="6857999"/>
                  </a:lnTo>
                  <a:lnTo>
                    <a:pt x="1607949" y="6732770"/>
                  </a:lnTo>
                  <a:cubicBezTo>
                    <a:pt x="1501232" y="6617903"/>
                    <a:pt x="1401421" y="6496799"/>
                    <a:pt x="1309057" y="6370109"/>
                  </a:cubicBezTo>
                  <a:cubicBezTo>
                    <a:pt x="1217103" y="6244469"/>
                    <a:pt x="1129618" y="6116590"/>
                    <a:pt x="1048147" y="5986138"/>
                  </a:cubicBezTo>
                  <a:cubicBezTo>
                    <a:pt x="1027179" y="5953825"/>
                    <a:pt x="1007414" y="5920996"/>
                    <a:pt x="987131" y="5888512"/>
                  </a:cubicBezTo>
                  <a:lnTo>
                    <a:pt x="928866" y="5793463"/>
                  </a:lnTo>
                  <a:cubicBezTo>
                    <a:pt x="891568" y="5732276"/>
                    <a:pt x="852725" y="5671260"/>
                    <a:pt x="813708" y="5609556"/>
                  </a:cubicBezTo>
                  <a:lnTo>
                    <a:pt x="574972" y="5231598"/>
                  </a:lnTo>
                  <a:cubicBezTo>
                    <a:pt x="495221" y="5103551"/>
                    <a:pt x="416158" y="4971549"/>
                    <a:pt x="342424" y="4834048"/>
                  </a:cubicBezTo>
                  <a:cubicBezTo>
                    <a:pt x="305641" y="4765298"/>
                    <a:pt x="270236" y="4695343"/>
                    <a:pt x="237579" y="4623500"/>
                  </a:cubicBezTo>
                  <a:cubicBezTo>
                    <a:pt x="204922" y="4551655"/>
                    <a:pt x="175187" y="4478607"/>
                    <a:pt x="148373" y="4404356"/>
                  </a:cubicBezTo>
                  <a:cubicBezTo>
                    <a:pt x="121561" y="4330107"/>
                    <a:pt x="99046" y="4252934"/>
                    <a:pt x="79623" y="4175762"/>
                  </a:cubicBezTo>
                  <a:cubicBezTo>
                    <a:pt x="70514" y="4136916"/>
                    <a:pt x="61577" y="4098245"/>
                    <a:pt x="54185" y="4059229"/>
                  </a:cubicBezTo>
                  <a:lnTo>
                    <a:pt x="43013" y="4000790"/>
                  </a:lnTo>
                  <a:lnTo>
                    <a:pt x="33734" y="3942180"/>
                  </a:lnTo>
                  <a:cubicBezTo>
                    <a:pt x="10461" y="3786581"/>
                    <a:pt x="-801" y="3629416"/>
                    <a:pt x="45" y="3472097"/>
                  </a:cubicBezTo>
                  <a:cubicBezTo>
                    <a:pt x="863" y="3164748"/>
                    <a:pt x="32824" y="2858275"/>
                    <a:pt x="95436" y="2557372"/>
                  </a:cubicBezTo>
                  <a:cubicBezTo>
                    <a:pt x="157549" y="2255281"/>
                    <a:pt x="253728" y="1961216"/>
                    <a:pt x="382126" y="1680799"/>
                  </a:cubicBezTo>
                  <a:cubicBezTo>
                    <a:pt x="639940" y="1120482"/>
                    <a:pt x="1015492" y="619117"/>
                    <a:pt x="1457043" y="192176"/>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77FC097-E4F2-4A45-82E8-3808FA553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0650" y="-5799"/>
              <a:ext cx="7291350" cy="6858000"/>
            </a:xfrm>
            <a:custGeom>
              <a:avLst/>
              <a:gdLst>
                <a:gd name="connsiteX0" fmla="*/ 7291350 w 7291350"/>
                <a:gd name="connsiteY0" fmla="*/ 5718699 h 6858000"/>
                <a:gd name="connsiteX1" fmla="*/ 7291350 w 7291350"/>
                <a:gd name="connsiteY1" fmla="*/ 6806115 h 6858000"/>
                <a:gd name="connsiteX2" fmla="*/ 7224124 w 7291350"/>
                <a:gd name="connsiteY2" fmla="*/ 6858000 h 6858000"/>
                <a:gd name="connsiteX3" fmla="*/ 5607142 w 7291350"/>
                <a:gd name="connsiteY3" fmla="*/ 6858000 h 6858000"/>
                <a:gd name="connsiteX4" fmla="*/ 5736072 w 7291350"/>
                <a:gd name="connsiteY4" fmla="*/ 6801170 h 6858000"/>
                <a:gd name="connsiteX5" fmla="*/ 6949826 w 7291350"/>
                <a:gd name="connsiteY5" fmla="*/ 5983707 h 6858000"/>
                <a:gd name="connsiteX6" fmla="*/ 7220703 w 7291350"/>
                <a:gd name="connsiteY6" fmla="*/ 5773675 h 6858000"/>
                <a:gd name="connsiteX7" fmla="*/ 7218419 w 7291350"/>
                <a:gd name="connsiteY7" fmla="*/ 0 h 6858000"/>
                <a:gd name="connsiteX8" fmla="*/ 7291350 w 7291350"/>
                <a:gd name="connsiteY8" fmla="*/ 0 h 6858000"/>
                <a:gd name="connsiteX9" fmla="*/ 7291350 w 7291350"/>
                <a:gd name="connsiteY9" fmla="*/ 50138 h 6858000"/>
                <a:gd name="connsiteX10" fmla="*/ 1797607 w 7291350"/>
                <a:gd name="connsiteY10" fmla="*/ 0 h 6858000"/>
                <a:gd name="connsiteX11" fmla="*/ 3385676 w 7291350"/>
                <a:gd name="connsiteY11" fmla="*/ 0 h 6858000"/>
                <a:gd name="connsiteX12" fmla="*/ 3360567 w 7291350"/>
                <a:gd name="connsiteY12" fmla="*/ 11552 h 6858000"/>
                <a:gd name="connsiteX13" fmla="*/ 2267395 w 7291350"/>
                <a:gd name="connsiteY13" fmla="*/ 725831 h 6858000"/>
                <a:gd name="connsiteX14" fmla="*/ 1234074 w 7291350"/>
                <a:gd name="connsiteY14" fmla="*/ 2007171 h 6858000"/>
                <a:gd name="connsiteX15" fmla="*/ 859383 w 7291350"/>
                <a:gd name="connsiteY15" fmla="*/ 3498372 h 6858000"/>
                <a:gd name="connsiteX16" fmla="*/ 1479513 w 7291350"/>
                <a:gd name="connsiteY16" fmla="*/ 4883182 h 6858000"/>
                <a:gd name="connsiteX17" fmla="*/ 1791985 w 7291350"/>
                <a:gd name="connsiteY17" fmla="*/ 5322671 h 6858000"/>
                <a:gd name="connsiteX18" fmla="*/ 3397295 w 7291350"/>
                <a:gd name="connsiteY18" fmla="*/ 6784567 h 6858000"/>
                <a:gd name="connsiteX19" fmla="*/ 3590446 w 7291350"/>
                <a:gd name="connsiteY19" fmla="*/ 6858000 h 6858000"/>
                <a:gd name="connsiteX20" fmla="*/ 1970757 w 7291350"/>
                <a:gd name="connsiteY20" fmla="*/ 6858000 h 6858000"/>
                <a:gd name="connsiteX21" fmla="*/ 1735872 w 7291350"/>
                <a:gd name="connsiteY21" fmla="*/ 6627685 h 6858000"/>
                <a:gd name="connsiteX22" fmla="*/ 1080932 w 7291350"/>
                <a:gd name="connsiteY22" fmla="*/ 5805127 h 6858000"/>
                <a:gd name="connsiteX23" fmla="*/ 0 w 7291350"/>
                <a:gd name="connsiteY23" fmla="*/ 3498372 h 6858000"/>
                <a:gd name="connsiteX24" fmla="*/ 1708174 w 7291350"/>
                <a:gd name="connsiteY24"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91350" h="6858000">
                  <a:moveTo>
                    <a:pt x="7291350" y="5718699"/>
                  </a:moveTo>
                  <a:lnTo>
                    <a:pt x="7291350" y="6806115"/>
                  </a:lnTo>
                  <a:lnTo>
                    <a:pt x="7224124" y="6858000"/>
                  </a:lnTo>
                  <a:lnTo>
                    <a:pt x="5607142" y="6858000"/>
                  </a:lnTo>
                  <a:lnTo>
                    <a:pt x="5736072" y="6801170"/>
                  </a:lnTo>
                  <a:cubicBezTo>
                    <a:pt x="6122313" y="6616106"/>
                    <a:pt x="6503069" y="6332805"/>
                    <a:pt x="6949826" y="5983707"/>
                  </a:cubicBezTo>
                  <a:cubicBezTo>
                    <a:pt x="7041094" y="5912378"/>
                    <a:pt x="7132358" y="5842426"/>
                    <a:pt x="7220703" y="5773675"/>
                  </a:cubicBezTo>
                  <a:close/>
                  <a:moveTo>
                    <a:pt x="7218419" y="0"/>
                  </a:moveTo>
                  <a:lnTo>
                    <a:pt x="7291350" y="0"/>
                  </a:lnTo>
                  <a:lnTo>
                    <a:pt x="7291350" y="50138"/>
                  </a:lnTo>
                  <a:close/>
                  <a:moveTo>
                    <a:pt x="1797607" y="0"/>
                  </a:moveTo>
                  <a:lnTo>
                    <a:pt x="3385676" y="0"/>
                  </a:lnTo>
                  <a:lnTo>
                    <a:pt x="3360567" y="11552"/>
                  </a:lnTo>
                  <a:cubicBezTo>
                    <a:pt x="2968013" y="202286"/>
                    <a:pt x="2600620" y="442170"/>
                    <a:pt x="2267395" y="725831"/>
                  </a:cubicBezTo>
                  <a:cubicBezTo>
                    <a:pt x="1824986" y="1104820"/>
                    <a:pt x="1477279" y="1536057"/>
                    <a:pt x="1234074" y="2007171"/>
                  </a:cubicBezTo>
                  <a:cubicBezTo>
                    <a:pt x="985368" y="2488770"/>
                    <a:pt x="859383" y="2990476"/>
                    <a:pt x="859383" y="3498372"/>
                  </a:cubicBezTo>
                  <a:cubicBezTo>
                    <a:pt x="859383" y="4010222"/>
                    <a:pt x="1060651" y="4308942"/>
                    <a:pt x="1479513" y="4883182"/>
                  </a:cubicBezTo>
                  <a:cubicBezTo>
                    <a:pt x="1580577" y="5021714"/>
                    <a:pt x="1685078" y="5164888"/>
                    <a:pt x="1791985" y="5322671"/>
                  </a:cubicBezTo>
                  <a:cubicBezTo>
                    <a:pt x="2283419" y="6046950"/>
                    <a:pt x="2796809" y="6521439"/>
                    <a:pt x="3397295" y="6784567"/>
                  </a:cubicBezTo>
                  <a:lnTo>
                    <a:pt x="3590446" y="6858000"/>
                  </a:lnTo>
                  <a:lnTo>
                    <a:pt x="1970757" y="6858000"/>
                  </a:lnTo>
                  <a:lnTo>
                    <a:pt x="1735872" y="6627685"/>
                  </a:lnTo>
                  <a:cubicBezTo>
                    <a:pt x="1502484" y="6382823"/>
                    <a:pt x="1285774" y="6107254"/>
                    <a:pt x="1080932" y="5805127"/>
                  </a:cubicBezTo>
                  <a:cubicBezTo>
                    <a:pt x="556365" y="5032027"/>
                    <a:pt x="0" y="4501616"/>
                    <a:pt x="0" y="3498372"/>
                  </a:cubicBezTo>
                  <a:cubicBezTo>
                    <a:pt x="0" y="2160829"/>
                    <a:pt x="685186" y="949872"/>
                    <a:pt x="1708174" y="7330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0DF88B0-FA8A-47F5-8EAC-1880B1A51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2894" y="-5799"/>
              <a:ext cx="7269107" cy="6858000"/>
            </a:xfrm>
            <a:custGeom>
              <a:avLst/>
              <a:gdLst>
                <a:gd name="connsiteX0" fmla="*/ 7269107 w 7269107"/>
                <a:gd name="connsiteY0" fmla="*/ 5518449 h 6858000"/>
                <a:gd name="connsiteX1" fmla="*/ 7269107 w 7269107"/>
                <a:gd name="connsiteY1" fmla="*/ 6823281 h 6858000"/>
                <a:gd name="connsiteX2" fmla="*/ 7224122 w 7269107"/>
                <a:gd name="connsiteY2" fmla="*/ 6858000 h 6858000"/>
                <a:gd name="connsiteX3" fmla="*/ 4927054 w 7269107"/>
                <a:gd name="connsiteY3" fmla="*/ 6858000 h 6858000"/>
                <a:gd name="connsiteX4" fmla="*/ 4982167 w 7269107"/>
                <a:gd name="connsiteY4" fmla="*/ 6852876 h 6858000"/>
                <a:gd name="connsiteX5" fmla="*/ 5743768 w 7269107"/>
                <a:gd name="connsiteY5" fmla="*/ 6606245 h 6858000"/>
                <a:gd name="connsiteX6" fmla="*/ 6843778 w 7269107"/>
                <a:gd name="connsiteY6" fmla="*/ 5848440 h 6858000"/>
                <a:gd name="connsiteX7" fmla="*/ 7115515 w 7269107"/>
                <a:gd name="connsiteY7" fmla="*/ 5637891 h 6858000"/>
                <a:gd name="connsiteX8" fmla="*/ 6870111 w 7269107"/>
                <a:gd name="connsiteY8" fmla="*/ 0 h 6858000"/>
                <a:gd name="connsiteX9" fmla="*/ 7269107 w 7269107"/>
                <a:gd name="connsiteY9" fmla="*/ 0 h 6858000"/>
                <a:gd name="connsiteX10" fmla="*/ 7269107 w 7269107"/>
                <a:gd name="connsiteY10" fmla="*/ 243137 h 6858000"/>
                <a:gd name="connsiteX11" fmla="*/ 7089989 w 7269107"/>
                <a:gd name="connsiteY11" fmla="*/ 119955 h 6858000"/>
                <a:gd name="connsiteX12" fmla="*/ 6952948 w 7269107"/>
                <a:gd name="connsiteY12" fmla="*/ 41521 h 6858000"/>
                <a:gd name="connsiteX13" fmla="*/ 1797606 w 7269107"/>
                <a:gd name="connsiteY13" fmla="*/ 0 h 6858000"/>
                <a:gd name="connsiteX14" fmla="*/ 3815328 w 7269107"/>
                <a:gd name="connsiteY14" fmla="*/ 0 h 6858000"/>
                <a:gd name="connsiteX15" fmla="*/ 3627371 w 7269107"/>
                <a:gd name="connsiteY15" fmla="*/ 77142 h 6858000"/>
                <a:gd name="connsiteX16" fmla="*/ 2379115 w 7269107"/>
                <a:gd name="connsiteY16" fmla="*/ 856285 h 6858000"/>
                <a:gd name="connsiteX17" fmla="*/ 1386699 w 7269107"/>
                <a:gd name="connsiteY17" fmla="*/ 2086062 h 6858000"/>
                <a:gd name="connsiteX18" fmla="*/ 1031258 w 7269107"/>
                <a:gd name="connsiteY18" fmla="*/ 3498372 h 6858000"/>
                <a:gd name="connsiteX19" fmla="*/ 1618904 w 7269107"/>
                <a:gd name="connsiteY19" fmla="*/ 4781604 h 6858000"/>
                <a:gd name="connsiteX20" fmla="*/ 1934812 w 7269107"/>
                <a:gd name="connsiteY20" fmla="*/ 5225904 h 6858000"/>
                <a:gd name="connsiteX21" fmla="*/ 3140010 w 7269107"/>
                <a:gd name="connsiteY21" fmla="*/ 6456196 h 6858000"/>
                <a:gd name="connsiteX22" fmla="*/ 4281662 w 7269107"/>
                <a:gd name="connsiteY22" fmla="*/ 6843305 h 6858000"/>
                <a:gd name="connsiteX23" fmla="*/ 4449058 w 7269107"/>
                <a:gd name="connsiteY23" fmla="*/ 6858000 h 6858000"/>
                <a:gd name="connsiteX24" fmla="*/ 1970756 w 7269107"/>
                <a:gd name="connsiteY24" fmla="*/ 6858000 h 6858000"/>
                <a:gd name="connsiteX25" fmla="*/ 1735871 w 7269107"/>
                <a:gd name="connsiteY25" fmla="*/ 6627685 h 6858000"/>
                <a:gd name="connsiteX26" fmla="*/ 1080930 w 7269107"/>
                <a:gd name="connsiteY26" fmla="*/ 5805127 h 6858000"/>
                <a:gd name="connsiteX27" fmla="*/ 0 w 7269107"/>
                <a:gd name="connsiteY27" fmla="*/ 3498372 h 6858000"/>
                <a:gd name="connsiteX28" fmla="*/ 1708172 w 7269107"/>
                <a:gd name="connsiteY28"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9107" h="6858000">
                  <a:moveTo>
                    <a:pt x="7269107" y="5518449"/>
                  </a:moveTo>
                  <a:lnTo>
                    <a:pt x="7269107" y="6823281"/>
                  </a:lnTo>
                  <a:lnTo>
                    <a:pt x="7224122" y="6858000"/>
                  </a:lnTo>
                  <a:lnTo>
                    <a:pt x="4927054" y="6858000"/>
                  </a:lnTo>
                  <a:lnTo>
                    <a:pt x="4982167" y="6852876"/>
                  </a:lnTo>
                  <a:cubicBezTo>
                    <a:pt x="5236517" y="6821036"/>
                    <a:pt x="5483373" y="6740566"/>
                    <a:pt x="5743768" y="6606245"/>
                  </a:cubicBezTo>
                  <a:cubicBezTo>
                    <a:pt x="6099551" y="6422337"/>
                    <a:pt x="6452586" y="6154209"/>
                    <a:pt x="6843778" y="5848440"/>
                  </a:cubicBezTo>
                  <a:cubicBezTo>
                    <a:pt x="6935559" y="5776768"/>
                    <a:pt x="7026997" y="5706642"/>
                    <a:pt x="7115515" y="5637891"/>
                  </a:cubicBezTo>
                  <a:close/>
                  <a:moveTo>
                    <a:pt x="6870111" y="0"/>
                  </a:moveTo>
                  <a:lnTo>
                    <a:pt x="7269107" y="0"/>
                  </a:lnTo>
                  <a:lnTo>
                    <a:pt x="7269107" y="243137"/>
                  </a:lnTo>
                  <a:lnTo>
                    <a:pt x="7089989" y="119955"/>
                  </a:lnTo>
                  <a:cubicBezTo>
                    <a:pt x="7045081" y="92581"/>
                    <a:pt x="6999384" y="66425"/>
                    <a:pt x="6952948" y="41521"/>
                  </a:cubicBezTo>
                  <a:close/>
                  <a:moveTo>
                    <a:pt x="1797606" y="0"/>
                  </a:moveTo>
                  <a:lnTo>
                    <a:pt x="3815328" y="0"/>
                  </a:lnTo>
                  <a:lnTo>
                    <a:pt x="3627371" y="77142"/>
                  </a:lnTo>
                  <a:cubicBezTo>
                    <a:pt x="3175548" y="273822"/>
                    <a:pt x="2754868" y="536281"/>
                    <a:pt x="2379115" y="856285"/>
                  </a:cubicBezTo>
                  <a:cubicBezTo>
                    <a:pt x="1959736" y="1215679"/>
                    <a:pt x="1616497" y="1640901"/>
                    <a:pt x="1386699" y="2086062"/>
                  </a:cubicBezTo>
                  <a:cubicBezTo>
                    <a:pt x="1151572" y="2543083"/>
                    <a:pt x="1031258" y="3018150"/>
                    <a:pt x="1031258" y="3498372"/>
                  </a:cubicBezTo>
                  <a:cubicBezTo>
                    <a:pt x="1031258" y="3957455"/>
                    <a:pt x="1211213" y="4223692"/>
                    <a:pt x="1618904" y="4781604"/>
                  </a:cubicBezTo>
                  <a:cubicBezTo>
                    <a:pt x="1720826" y="4921339"/>
                    <a:pt x="1826186" y="5065887"/>
                    <a:pt x="1934812" y="5225904"/>
                  </a:cubicBezTo>
                  <a:cubicBezTo>
                    <a:pt x="2318957" y="5792064"/>
                    <a:pt x="2713069" y="6194600"/>
                    <a:pt x="3140010" y="6456196"/>
                  </a:cubicBezTo>
                  <a:cubicBezTo>
                    <a:pt x="3479423" y="6664512"/>
                    <a:pt x="3855769" y="6792387"/>
                    <a:pt x="4281662" y="6843305"/>
                  </a:cubicBezTo>
                  <a:lnTo>
                    <a:pt x="4449058" y="6858000"/>
                  </a:lnTo>
                  <a:lnTo>
                    <a:pt x="1970756" y="6858000"/>
                  </a:lnTo>
                  <a:lnTo>
                    <a:pt x="1735871" y="6627685"/>
                  </a:lnTo>
                  <a:cubicBezTo>
                    <a:pt x="1502482" y="6382823"/>
                    <a:pt x="1285773" y="6107254"/>
                    <a:pt x="1080930" y="5805127"/>
                  </a:cubicBezTo>
                  <a:cubicBezTo>
                    <a:pt x="556364" y="5032027"/>
                    <a:pt x="0" y="4501616"/>
                    <a:pt x="0" y="3498372"/>
                  </a:cubicBezTo>
                  <a:cubicBezTo>
                    <a:pt x="0" y="2160829"/>
                    <a:pt x="685185" y="949872"/>
                    <a:pt x="1708172" y="73302"/>
                  </a:cubicBezTo>
                  <a:close/>
                </a:path>
              </a:pathLst>
            </a:custGeom>
            <a:gradFill>
              <a:gsLst>
                <a:gs pos="2000">
                  <a:schemeClr val="bg1">
                    <a:alpha val="10000"/>
                  </a:schemeClr>
                </a:gs>
                <a:gs pos="5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lassholder for innhold 2">
            <a:extLst>
              <a:ext uri="{FF2B5EF4-FFF2-40B4-BE49-F238E27FC236}">
                <a16:creationId xmlns:a16="http://schemas.microsoft.com/office/drawing/2014/main" id="{40CB57E7-0252-B14C-46CF-4F47D65819B7}"/>
              </a:ext>
            </a:extLst>
          </p:cNvPr>
          <p:cNvSpPr>
            <a:spLocks noGrp="1"/>
          </p:cNvSpPr>
          <p:nvPr>
            <p:ph idx="1"/>
          </p:nvPr>
        </p:nvSpPr>
        <p:spPr>
          <a:xfrm>
            <a:off x="6632812" y="1032987"/>
            <a:ext cx="4919108" cy="4792027"/>
          </a:xfrm>
        </p:spPr>
        <p:txBody>
          <a:bodyPr anchor="ctr">
            <a:normAutofit fontScale="92500" lnSpcReduction="10000"/>
          </a:bodyPr>
          <a:lstStyle/>
          <a:p>
            <a:pPr rtl="0" fontAlgn="base"/>
            <a:r>
              <a:rPr lang="nb-NO" sz="1700" b="0" i="0" u="none" strike="noStrike">
                <a:solidFill>
                  <a:schemeClr val="tx2"/>
                </a:solidFill>
                <a:effectLst/>
              </a:rPr>
              <a:t>Tid:</a:t>
            </a:r>
          </a:p>
          <a:p>
            <a:pPr lvl="1" fontAlgn="base"/>
            <a:r>
              <a:rPr lang="nb-NO" sz="1700">
                <a:solidFill>
                  <a:schemeClr val="tx2"/>
                </a:solidFill>
              </a:rPr>
              <a:t>Fredager og lørdager fra </a:t>
            </a:r>
            <a:r>
              <a:rPr lang="nb-NO" sz="1700" err="1">
                <a:solidFill>
                  <a:schemeClr val="tx2"/>
                </a:solidFill>
              </a:rPr>
              <a:t>kl</a:t>
            </a:r>
            <a:r>
              <a:rPr lang="nb-NO" sz="1700">
                <a:solidFill>
                  <a:schemeClr val="tx2"/>
                </a:solidFill>
              </a:rPr>
              <a:t> 22.00-01.00</a:t>
            </a:r>
          </a:p>
          <a:p>
            <a:pPr lvl="1" fontAlgn="base"/>
            <a:r>
              <a:rPr kumimoji="0" lang="nb-NO" altLang="nb-NO" sz="1700" b="0" i="0" u="none" strike="noStrike" cap="none" normalizeH="0" baseline="0">
                <a:ln>
                  <a:noFill/>
                </a:ln>
                <a:solidFill>
                  <a:schemeClr val="tx2"/>
                </a:solidFill>
                <a:effectLst/>
                <a:cs typeface="Calibri" panose="020F0502020204030204" pitchFamily="34" charset="0"/>
              </a:rPr>
              <a:t>Vakter fordeles mellom Bore og Klepp U annenhver helg. </a:t>
            </a:r>
            <a:endParaRPr lang="nb-NO" sz="1700">
              <a:solidFill>
                <a:schemeClr val="tx2"/>
              </a:solidFill>
            </a:endParaRPr>
          </a:p>
          <a:p>
            <a:pPr fontAlgn="base"/>
            <a:r>
              <a:rPr lang="nb-NO" sz="1700" b="0" i="0" u="none" strike="noStrike">
                <a:solidFill>
                  <a:schemeClr val="tx2"/>
                </a:solidFill>
                <a:effectLst/>
              </a:rPr>
              <a:t>Oppmøte:</a:t>
            </a:r>
          </a:p>
          <a:p>
            <a:pPr lvl="1" fontAlgn="base"/>
            <a:r>
              <a:rPr lang="nb-NO" sz="1700" b="0" i="0" u="none" strike="noStrike">
                <a:solidFill>
                  <a:schemeClr val="tx2"/>
                </a:solidFill>
                <a:effectLst/>
              </a:rPr>
              <a:t>Ved </a:t>
            </a:r>
            <a:r>
              <a:rPr lang="nb-NO" sz="1700" b="0" i="0" u="none" strike="noStrike" err="1">
                <a:solidFill>
                  <a:schemeClr val="tx2"/>
                </a:solidFill>
                <a:effectLst/>
              </a:rPr>
              <a:t>Mcdonalds</a:t>
            </a:r>
            <a:r>
              <a:rPr lang="nb-NO" sz="1700" b="0" i="0" u="none" strike="noStrike">
                <a:solidFill>
                  <a:schemeClr val="tx2"/>
                </a:solidFill>
                <a:effectLst/>
              </a:rPr>
              <a:t> for å hente nøkler, får dette ved å henvende deg i kassen</a:t>
            </a:r>
          </a:p>
          <a:p>
            <a:pPr lvl="1" fontAlgn="base"/>
            <a:r>
              <a:rPr lang="nb-NO" sz="1700">
                <a:solidFill>
                  <a:schemeClr val="tx2"/>
                </a:solidFill>
              </a:rPr>
              <a:t>Her kan en også få gratis smårett og kaffe i løpet av kvelden.</a:t>
            </a:r>
            <a:endParaRPr lang="nb-NO" sz="1700" b="0" i="0" u="none" strike="noStrike">
              <a:solidFill>
                <a:schemeClr val="tx2"/>
              </a:solidFill>
              <a:effectLst/>
            </a:endParaRPr>
          </a:p>
          <a:p>
            <a:pPr fontAlgn="base"/>
            <a:r>
              <a:rPr lang="nb-NO" sz="1700">
                <a:solidFill>
                  <a:schemeClr val="tx2"/>
                </a:solidFill>
              </a:rPr>
              <a:t>Nødvendig utstyr:</a:t>
            </a:r>
          </a:p>
          <a:p>
            <a:pPr lvl="1" fontAlgn="base"/>
            <a:r>
              <a:rPr lang="nb-NO" sz="1700" b="0" i="0" u="none" strike="noStrike">
                <a:solidFill>
                  <a:schemeClr val="tx2"/>
                </a:solidFill>
                <a:effectLst/>
              </a:rPr>
              <a:t>Fredheim oppbevares vester, jakker og sykler som natteravnene trenger for å kunne gjøre jobben sin. </a:t>
            </a:r>
          </a:p>
          <a:p>
            <a:pPr fontAlgn="base"/>
            <a:r>
              <a:rPr lang="nb-NO" sz="1700" i="0">
                <a:solidFill>
                  <a:schemeClr val="tx2"/>
                </a:solidFill>
                <a:effectLst/>
              </a:rPr>
              <a:t>Rapport:</a:t>
            </a:r>
          </a:p>
          <a:p>
            <a:pPr lvl="1" fontAlgn="base"/>
            <a:r>
              <a:rPr lang="nb-NO" sz="1700" b="0" i="0">
                <a:solidFill>
                  <a:schemeClr val="tx2"/>
                </a:solidFill>
                <a:effectLst/>
              </a:rPr>
              <a:t>Fylles ut digitalt, scann </a:t>
            </a:r>
            <a:r>
              <a:rPr lang="nb-NO" sz="1700" b="0" i="0" err="1">
                <a:solidFill>
                  <a:schemeClr val="tx2"/>
                </a:solidFill>
                <a:effectLst/>
              </a:rPr>
              <a:t>qr</a:t>
            </a:r>
            <a:r>
              <a:rPr lang="nb-NO" sz="1700" b="0" i="0">
                <a:solidFill>
                  <a:schemeClr val="tx2"/>
                </a:solidFill>
                <a:effectLst/>
              </a:rPr>
              <a:t> kode med telefon og fyll ut, en i gruppa gjør dette.</a:t>
            </a:r>
          </a:p>
          <a:p>
            <a:pPr lvl="1" fontAlgn="base"/>
            <a:r>
              <a:rPr lang="nb-NO" sz="1700" b="0" i="0">
                <a:solidFill>
                  <a:schemeClr val="tx2"/>
                </a:solidFill>
                <a:effectLst/>
              </a:rPr>
              <a:t>Rapporter brukes videre i SLT arbeidet i Klepp kommune som en del av kartleggingsarbeidet vårt.</a:t>
            </a:r>
          </a:p>
          <a:p>
            <a:endParaRPr lang="nb-NO" sz="1700">
              <a:solidFill>
                <a:schemeClr val="tx2"/>
              </a:solidFill>
            </a:endParaRPr>
          </a:p>
        </p:txBody>
      </p:sp>
    </p:spTree>
    <p:extLst>
      <p:ext uri="{BB962C8B-B14F-4D97-AF65-F5344CB8AC3E}">
        <p14:creationId xmlns:p14="http://schemas.microsoft.com/office/powerpoint/2010/main" val="3413897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89C5E17-24D0-4696-A3C5-A2261FB45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929B58F-2358-44CC-ACE5-EF1BD3C6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tel 1">
            <a:extLst>
              <a:ext uri="{FF2B5EF4-FFF2-40B4-BE49-F238E27FC236}">
                <a16:creationId xmlns:a16="http://schemas.microsoft.com/office/drawing/2014/main" id="{A33A5776-F58A-5EED-1E18-C35857455AC1}"/>
              </a:ext>
            </a:extLst>
          </p:cNvPr>
          <p:cNvSpPr>
            <a:spLocks noGrp="1"/>
          </p:cNvSpPr>
          <p:nvPr>
            <p:ph type="title"/>
          </p:nvPr>
        </p:nvSpPr>
        <p:spPr>
          <a:xfrm>
            <a:off x="804672" y="1243013"/>
            <a:ext cx="3855720" cy="4371974"/>
          </a:xfrm>
        </p:spPr>
        <p:txBody>
          <a:bodyPr>
            <a:normAutofit/>
          </a:bodyPr>
          <a:lstStyle/>
          <a:p>
            <a:r>
              <a:rPr lang="nb-NO" sz="3600" b="0" i="0" u="none" strike="noStrike">
                <a:solidFill>
                  <a:schemeClr val="tx2"/>
                </a:solidFill>
                <a:effectLst/>
                <a:latin typeface="Calibri Light" panose="020F0302020204030204" pitchFamily="34" charset="0"/>
              </a:rPr>
              <a:t>Mer info</a:t>
            </a:r>
            <a:endParaRPr lang="nb-NO" sz="3600">
              <a:solidFill>
                <a:schemeClr val="tx2"/>
              </a:solidFill>
            </a:endParaRPr>
          </a:p>
        </p:txBody>
      </p:sp>
      <p:grpSp>
        <p:nvGrpSpPr>
          <p:cNvPr id="12" name="Group 11">
            <a:extLst>
              <a:ext uri="{FF2B5EF4-FFF2-40B4-BE49-F238E27FC236}">
                <a16:creationId xmlns:a16="http://schemas.microsoft.com/office/drawing/2014/main" id="{09DA5303-A1AF-4830-806C-51FCD9618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97348" y="5285"/>
            <a:ext cx="7294653" cy="6858000"/>
            <a:chOff x="4897348" y="-5799"/>
            <a:chExt cx="7294653" cy="6858000"/>
          </a:xfrm>
        </p:grpSpPr>
        <p:sp>
          <p:nvSpPr>
            <p:cNvPr id="13" name="Freeform: Shape 12">
              <a:extLst>
                <a:ext uri="{FF2B5EF4-FFF2-40B4-BE49-F238E27FC236}">
                  <a16:creationId xmlns:a16="http://schemas.microsoft.com/office/drawing/2014/main" id="{4FAAA8C8-4EB7-45F1-BF24-3EF0F4DC4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7348" y="-5798"/>
              <a:ext cx="7294652" cy="6857999"/>
            </a:xfrm>
            <a:custGeom>
              <a:avLst/>
              <a:gdLst>
                <a:gd name="connsiteX0" fmla="*/ 7294652 w 7294652"/>
                <a:gd name="connsiteY0" fmla="*/ 6063030 h 6857999"/>
                <a:gd name="connsiteX1" fmla="*/ 7294652 w 7294652"/>
                <a:gd name="connsiteY1" fmla="*/ 6857999 h 6857999"/>
                <a:gd name="connsiteX2" fmla="*/ 6248575 w 7294652"/>
                <a:gd name="connsiteY2" fmla="*/ 6857999 h 6857999"/>
                <a:gd name="connsiteX3" fmla="*/ 6477898 w 7294652"/>
                <a:gd name="connsiteY3" fmla="*/ 6700973 h 6857999"/>
                <a:gd name="connsiteX4" fmla="*/ 6647884 w 7294652"/>
                <a:gd name="connsiteY4" fmla="*/ 6572752 h 6857999"/>
                <a:gd name="connsiteX5" fmla="*/ 6817698 w 7294652"/>
                <a:gd name="connsiteY5" fmla="*/ 6440235 h 6857999"/>
                <a:gd name="connsiteX6" fmla="*/ 7161451 w 7294652"/>
                <a:gd name="connsiteY6" fmla="*/ 6165232 h 6857999"/>
                <a:gd name="connsiteX7" fmla="*/ 1673436 w 7294652"/>
                <a:gd name="connsiteY7" fmla="*/ 0 h 6857999"/>
                <a:gd name="connsiteX8" fmla="*/ 2394951 w 7294652"/>
                <a:gd name="connsiteY8" fmla="*/ 0 h 6857999"/>
                <a:gd name="connsiteX9" fmla="*/ 2244659 w 7294652"/>
                <a:gd name="connsiteY9" fmla="*/ 100763 h 6857999"/>
                <a:gd name="connsiteX10" fmla="*/ 1743903 w 7294652"/>
                <a:gd name="connsiteY10" fmla="*/ 498975 h 6857999"/>
                <a:gd name="connsiteX11" fmla="*/ 1163821 w 7294652"/>
                <a:gd name="connsiteY11" fmla="*/ 1121514 h 6857999"/>
                <a:gd name="connsiteX12" fmla="*/ 704911 w 7294652"/>
                <a:gd name="connsiteY12" fmla="*/ 1837036 h 6857999"/>
                <a:gd name="connsiteX13" fmla="*/ 393472 w 7294652"/>
                <a:gd name="connsiteY13" fmla="*/ 2627669 h 6857999"/>
                <a:gd name="connsiteX14" fmla="*/ 280032 w 7294652"/>
                <a:gd name="connsiteY14" fmla="*/ 3472097 h 6857999"/>
                <a:gd name="connsiteX15" fmla="*/ 327813 w 7294652"/>
                <a:gd name="connsiteY15" fmla="*/ 3884602 h 6857999"/>
                <a:gd name="connsiteX16" fmla="*/ 469096 w 7294652"/>
                <a:gd name="connsiteY16" fmla="*/ 4270809 h 6857999"/>
                <a:gd name="connsiteX17" fmla="*/ 567581 w 7294652"/>
                <a:gd name="connsiteY17" fmla="*/ 4452482 h 6857999"/>
                <a:gd name="connsiteX18" fmla="*/ 680677 w 7294652"/>
                <a:gd name="connsiteY18" fmla="*/ 4628484 h 6857999"/>
                <a:gd name="connsiteX19" fmla="*/ 941928 w 7294652"/>
                <a:gd name="connsiteY19" fmla="*/ 4968628 h 6857999"/>
                <a:gd name="connsiteX20" fmla="*/ 1224665 w 7294652"/>
                <a:gd name="connsiteY20" fmla="*/ 5311349 h 6857999"/>
                <a:gd name="connsiteX21" fmla="*/ 1365259 w 7294652"/>
                <a:gd name="connsiteY21" fmla="*/ 5490273 h 6857999"/>
                <a:gd name="connsiteX22" fmla="*/ 1432808 w 7294652"/>
                <a:gd name="connsiteY22" fmla="*/ 5577931 h 6857999"/>
                <a:gd name="connsiteX23" fmla="*/ 1498980 w 7294652"/>
                <a:gd name="connsiteY23" fmla="*/ 5662148 h 6857999"/>
                <a:gd name="connsiteX24" fmla="*/ 2067548 w 7294652"/>
                <a:gd name="connsiteY24" fmla="*/ 6283312 h 6857999"/>
                <a:gd name="connsiteX25" fmla="*/ 2369879 w 7294652"/>
                <a:gd name="connsiteY25" fmla="*/ 6562782 h 6857999"/>
                <a:gd name="connsiteX26" fmla="*/ 2686645 w 7294652"/>
                <a:gd name="connsiteY26" fmla="*/ 6820598 h 6857999"/>
                <a:gd name="connsiteX27" fmla="*/ 2738907 w 7294652"/>
                <a:gd name="connsiteY27" fmla="*/ 6857999 h 6857999"/>
                <a:gd name="connsiteX28" fmla="*/ 1731787 w 7294652"/>
                <a:gd name="connsiteY28" fmla="*/ 6857999 h 6857999"/>
                <a:gd name="connsiteX29" fmla="*/ 1607949 w 7294652"/>
                <a:gd name="connsiteY29" fmla="*/ 6732770 h 6857999"/>
                <a:gd name="connsiteX30" fmla="*/ 1309057 w 7294652"/>
                <a:gd name="connsiteY30" fmla="*/ 6370109 h 6857999"/>
                <a:gd name="connsiteX31" fmla="*/ 1048147 w 7294652"/>
                <a:gd name="connsiteY31" fmla="*/ 5986138 h 6857999"/>
                <a:gd name="connsiteX32" fmla="*/ 987131 w 7294652"/>
                <a:gd name="connsiteY32" fmla="*/ 5888512 h 6857999"/>
                <a:gd name="connsiteX33" fmla="*/ 928866 w 7294652"/>
                <a:gd name="connsiteY33" fmla="*/ 5793463 h 6857999"/>
                <a:gd name="connsiteX34" fmla="*/ 813708 w 7294652"/>
                <a:gd name="connsiteY34" fmla="*/ 5609556 h 6857999"/>
                <a:gd name="connsiteX35" fmla="*/ 574972 w 7294652"/>
                <a:gd name="connsiteY35" fmla="*/ 5231598 h 6857999"/>
                <a:gd name="connsiteX36" fmla="*/ 342424 w 7294652"/>
                <a:gd name="connsiteY36" fmla="*/ 4834048 h 6857999"/>
                <a:gd name="connsiteX37" fmla="*/ 237579 w 7294652"/>
                <a:gd name="connsiteY37" fmla="*/ 4623500 h 6857999"/>
                <a:gd name="connsiteX38" fmla="*/ 148373 w 7294652"/>
                <a:gd name="connsiteY38" fmla="*/ 4404356 h 6857999"/>
                <a:gd name="connsiteX39" fmla="*/ 79623 w 7294652"/>
                <a:gd name="connsiteY39" fmla="*/ 4175762 h 6857999"/>
                <a:gd name="connsiteX40" fmla="*/ 54185 w 7294652"/>
                <a:gd name="connsiteY40" fmla="*/ 4059229 h 6857999"/>
                <a:gd name="connsiteX41" fmla="*/ 43013 w 7294652"/>
                <a:gd name="connsiteY41" fmla="*/ 4000790 h 6857999"/>
                <a:gd name="connsiteX42" fmla="*/ 33734 w 7294652"/>
                <a:gd name="connsiteY42" fmla="*/ 3942180 h 6857999"/>
                <a:gd name="connsiteX43" fmla="*/ 45 w 7294652"/>
                <a:gd name="connsiteY43" fmla="*/ 3472097 h 6857999"/>
                <a:gd name="connsiteX44" fmla="*/ 95436 w 7294652"/>
                <a:gd name="connsiteY44" fmla="*/ 2557372 h 6857999"/>
                <a:gd name="connsiteX45" fmla="*/ 382126 w 7294652"/>
                <a:gd name="connsiteY45" fmla="*/ 1680799 h 6857999"/>
                <a:gd name="connsiteX46" fmla="*/ 1457043 w 7294652"/>
                <a:gd name="connsiteY46" fmla="*/ 1921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294652" h="6857999">
                  <a:moveTo>
                    <a:pt x="7294652" y="6063030"/>
                  </a:moveTo>
                  <a:lnTo>
                    <a:pt x="7294652" y="6857999"/>
                  </a:lnTo>
                  <a:lnTo>
                    <a:pt x="6248575" y="6857999"/>
                  </a:lnTo>
                  <a:lnTo>
                    <a:pt x="6477898" y="6700973"/>
                  </a:lnTo>
                  <a:cubicBezTo>
                    <a:pt x="6534790" y="6659378"/>
                    <a:pt x="6591336" y="6616237"/>
                    <a:pt x="6647884" y="6572752"/>
                  </a:cubicBezTo>
                  <a:cubicBezTo>
                    <a:pt x="6704432" y="6529268"/>
                    <a:pt x="6761151" y="6485095"/>
                    <a:pt x="6817698" y="6440235"/>
                  </a:cubicBezTo>
                  <a:lnTo>
                    <a:pt x="7161451" y="6165232"/>
                  </a:lnTo>
                  <a:close/>
                  <a:moveTo>
                    <a:pt x="1673436" y="0"/>
                  </a:moveTo>
                  <a:lnTo>
                    <a:pt x="2394951" y="0"/>
                  </a:lnTo>
                  <a:lnTo>
                    <a:pt x="2244659" y="100763"/>
                  </a:lnTo>
                  <a:cubicBezTo>
                    <a:pt x="2071051" y="224086"/>
                    <a:pt x="1903860" y="356975"/>
                    <a:pt x="1743903" y="498975"/>
                  </a:cubicBezTo>
                  <a:cubicBezTo>
                    <a:pt x="1533218" y="689638"/>
                    <a:pt x="1339146" y="897902"/>
                    <a:pt x="1163821" y="1121514"/>
                  </a:cubicBezTo>
                  <a:cubicBezTo>
                    <a:pt x="988284" y="1344764"/>
                    <a:pt x="834608" y="1584376"/>
                    <a:pt x="704911" y="1837036"/>
                  </a:cubicBezTo>
                  <a:cubicBezTo>
                    <a:pt x="573950" y="2089059"/>
                    <a:pt x="469577" y="2354041"/>
                    <a:pt x="393472" y="2627669"/>
                  </a:cubicBezTo>
                  <a:cubicBezTo>
                    <a:pt x="318269" y="2902842"/>
                    <a:pt x="280119" y="3186833"/>
                    <a:pt x="280032" y="3472097"/>
                  </a:cubicBezTo>
                  <a:cubicBezTo>
                    <a:pt x="280349" y="3610956"/>
                    <a:pt x="296380" y="3749334"/>
                    <a:pt x="327813" y="3884602"/>
                  </a:cubicBezTo>
                  <a:cubicBezTo>
                    <a:pt x="360878" y="4018046"/>
                    <a:pt x="408244" y="4147540"/>
                    <a:pt x="469096" y="4270809"/>
                  </a:cubicBezTo>
                  <a:cubicBezTo>
                    <a:pt x="499175" y="4332511"/>
                    <a:pt x="532347" y="4393012"/>
                    <a:pt x="567581" y="4452482"/>
                  </a:cubicBezTo>
                  <a:cubicBezTo>
                    <a:pt x="602815" y="4511953"/>
                    <a:pt x="641144" y="4570562"/>
                    <a:pt x="680677" y="4628484"/>
                  </a:cubicBezTo>
                  <a:cubicBezTo>
                    <a:pt x="760771" y="4743985"/>
                    <a:pt x="849802" y="4856048"/>
                    <a:pt x="941928" y="4968628"/>
                  </a:cubicBezTo>
                  <a:cubicBezTo>
                    <a:pt x="1034055" y="5081206"/>
                    <a:pt x="1130994" y="5193958"/>
                    <a:pt x="1224665" y="5311349"/>
                  </a:cubicBezTo>
                  <a:cubicBezTo>
                    <a:pt x="1271987" y="5369787"/>
                    <a:pt x="1318853" y="5429429"/>
                    <a:pt x="1365259" y="5490273"/>
                  </a:cubicBezTo>
                  <a:lnTo>
                    <a:pt x="1432808" y="5577931"/>
                  </a:lnTo>
                  <a:cubicBezTo>
                    <a:pt x="1454979" y="5605947"/>
                    <a:pt x="1476121" y="5634821"/>
                    <a:pt x="1498980" y="5662148"/>
                  </a:cubicBezTo>
                  <a:cubicBezTo>
                    <a:pt x="1676323" y="5880038"/>
                    <a:pt x="1866158" y="6087441"/>
                    <a:pt x="2067548" y="6283312"/>
                  </a:cubicBezTo>
                  <a:cubicBezTo>
                    <a:pt x="2166203" y="6379907"/>
                    <a:pt x="2266974" y="6473064"/>
                    <a:pt x="2369879" y="6562782"/>
                  </a:cubicBezTo>
                  <a:cubicBezTo>
                    <a:pt x="2473005" y="6652331"/>
                    <a:pt x="2577677" y="6738957"/>
                    <a:pt x="2686645" y="6820598"/>
                  </a:cubicBezTo>
                  <a:lnTo>
                    <a:pt x="2738907" y="6857999"/>
                  </a:lnTo>
                  <a:lnTo>
                    <a:pt x="1731787" y="6857999"/>
                  </a:lnTo>
                  <a:lnTo>
                    <a:pt x="1607949" y="6732770"/>
                  </a:lnTo>
                  <a:cubicBezTo>
                    <a:pt x="1501232" y="6617903"/>
                    <a:pt x="1401421" y="6496799"/>
                    <a:pt x="1309057" y="6370109"/>
                  </a:cubicBezTo>
                  <a:cubicBezTo>
                    <a:pt x="1217103" y="6244469"/>
                    <a:pt x="1129618" y="6116590"/>
                    <a:pt x="1048147" y="5986138"/>
                  </a:cubicBezTo>
                  <a:cubicBezTo>
                    <a:pt x="1027179" y="5953825"/>
                    <a:pt x="1007414" y="5920996"/>
                    <a:pt x="987131" y="5888512"/>
                  </a:cubicBezTo>
                  <a:lnTo>
                    <a:pt x="928866" y="5793463"/>
                  </a:lnTo>
                  <a:cubicBezTo>
                    <a:pt x="891568" y="5732276"/>
                    <a:pt x="852725" y="5671260"/>
                    <a:pt x="813708" y="5609556"/>
                  </a:cubicBezTo>
                  <a:lnTo>
                    <a:pt x="574972" y="5231598"/>
                  </a:lnTo>
                  <a:cubicBezTo>
                    <a:pt x="495221" y="5103551"/>
                    <a:pt x="416158" y="4971549"/>
                    <a:pt x="342424" y="4834048"/>
                  </a:cubicBezTo>
                  <a:cubicBezTo>
                    <a:pt x="305641" y="4765298"/>
                    <a:pt x="270236" y="4695343"/>
                    <a:pt x="237579" y="4623500"/>
                  </a:cubicBezTo>
                  <a:cubicBezTo>
                    <a:pt x="204922" y="4551655"/>
                    <a:pt x="175187" y="4478607"/>
                    <a:pt x="148373" y="4404356"/>
                  </a:cubicBezTo>
                  <a:cubicBezTo>
                    <a:pt x="121561" y="4330107"/>
                    <a:pt x="99046" y="4252934"/>
                    <a:pt x="79623" y="4175762"/>
                  </a:cubicBezTo>
                  <a:cubicBezTo>
                    <a:pt x="70514" y="4136916"/>
                    <a:pt x="61577" y="4098245"/>
                    <a:pt x="54185" y="4059229"/>
                  </a:cubicBezTo>
                  <a:lnTo>
                    <a:pt x="43013" y="4000790"/>
                  </a:lnTo>
                  <a:lnTo>
                    <a:pt x="33734" y="3942180"/>
                  </a:lnTo>
                  <a:cubicBezTo>
                    <a:pt x="10461" y="3786581"/>
                    <a:pt x="-801" y="3629416"/>
                    <a:pt x="45" y="3472097"/>
                  </a:cubicBezTo>
                  <a:cubicBezTo>
                    <a:pt x="863" y="3164748"/>
                    <a:pt x="32824" y="2858275"/>
                    <a:pt x="95436" y="2557372"/>
                  </a:cubicBezTo>
                  <a:cubicBezTo>
                    <a:pt x="157549" y="2255281"/>
                    <a:pt x="253728" y="1961216"/>
                    <a:pt x="382126" y="1680799"/>
                  </a:cubicBezTo>
                  <a:cubicBezTo>
                    <a:pt x="639940" y="1120482"/>
                    <a:pt x="1015492" y="619117"/>
                    <a:pt x="1457043" y="192176"/>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77FC097-E4F2-4A45-82E8-3808FA553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0650" y="-5799"/>
              <a:ext cx="7291350" cy="6858000"/>
            </a:xfrm>
            <a:custGeom>
              <a:avLst/>
              <a:gdLst>
                <a:gd name="connsiteX0" fmla="*/ 7291350 w 7291350"/>
                <a:gd name="connsiteY0" fmla="*/ 5718699 h 6858000"/>
                <a:gd name="connsiteX1" fmla="*/ 7291350 w 7291350"/>
                <a:gd name="connsiteY1" fmla="*/ 6806115 h 6858000"/>
                <a:gd name="connsiteX2" fmla="*/ 7224124 w 7291350"/>
                <a:gd name="connsiteY2" fmla="*/ 6858000 h 6858000"/>
                <a:gd name="connsiteX3" fmla="*/ 5607142 w 7291350"/>
                <a:gd name="connsiteY3" fmla="*/ 6858000 h 6858000"/>
                <a:gd name="connsiteX4" fmla="*/ 5736072 w 7291350"/>
                <a:gd name="connsiteY4" fmla="*/ 6801170 h 6858000"/>
                <a:gd name="connsiteX5" fmla="*/ 6949826 w 7291350"/>
                <a:gd name="connsiteY5" fmla="*/ 5983707 h 6858000"/>
                <a:gd name="connsiteX6" fmla="*/ 7220703 w 7291350"/>
                <a:gd name="connsiteY6" fmla="*/ 5773675 h 6858000"/>
                <a:gd name="connsiteX7" fmla="*/ 7218419 w 7291350"/>
                <a:gd name="connsiteY7" fmla="*/ 0 h 6858000"/>
                <a:gd name="connsiteX8" fmla="*/ 7291350 w 7291350"/>
                <a:gd name="connsiteY8" fmla="*/ 0 h 6858000"/>
                <a:gd name="connsiteX9" fmla="*/ 7291350 w 7291350"/>
                <a:gd name="connsiteY9" fmla="*/ 50138 h 6858000"/>
                <a:gd name="connsiteX10" fmla="*/ 1797607 w 7291350"/>
                <a:gd name="connsiteY10" fmla="*/ 0 h 6858000"/>
                <a:gd name="connsiteX11" fmla="*/ 3385676 w 7291350"/>
                <a:gd name="connsiteY11" fmla="*/ 0 h 6858000"/>
                <a:gd name="connsiteX12" fmla="*/ 3360567 w 7291350"/>
                <a:gd name="connsiteY12" fmla="*/ 11552 h 6858000"/>
                <a:gd name="connsiteX13" fmla="*/ 2267395 w 7291350"/>
                <a:gd name="connsiteY13" fmla="*/ 725831 h 6858000"/>
                <a:gd name="connsiteX14" fmla="*/ 1234074 w 7291350"/>
                <a:gd name="connsiteY14" fmla="*/ 2007171 h 6858000"/>
                <a:gd name="connsiteX15" fmla="*/ 859383 w 7291350"/>
                <a:gd name="connsiteY15" fmla="*/ 3498372 h 6858000"/>
                <a:gd name="connsiteX16" fmla="*/ 1479513 w 7291350"/>
                <a:gd name="connsiteY16" fmla="*/ 4883182 h 6858000"/>
                <a:gd name="connsiteX17" fmla="*/ 1791985 w 7291350"/>
                <a:gd name="connsiteY17" fmla="*/ 5322671 h 6858000"/>
                <a:gd name="connsiteX18" fmla="*/ 3397295 w 7291350"/>
                <a:gd name="connsiteY18" fmla="*/ 6784567 h 6858000"/>
                <a:gd name="connsiteX19" fmla="*/ 3590446 w 7291350"/>
                <a:gd name="connsiteY19" fmla="*/ 6858000 h 6858000"/>
                <a:gd name="connsiteX20" fmla="*/ 1970757 w 7291350"/>
                <a:gd name="connsiteY20" fmla="*/ 6858000 h 6858000"/>
                <a:gd name="connsiteX21" fmla="*/ 1735872 w 7291350"/>
                <a:gd name="connsiteY21" fmla="*/ 6627685 h 6858000"/>
                <a:gd name="connsiteX22" fmla="*/ 1080932 w 7291350"/>
                <a:gd name="connsiteY22" fmla="*/ 5805127 h 6858000"/>
                <a:gd name="connsiteX23" fmla="*/ 0 w 7291350"/>
                <a:gd name="connsiteY23" fmla="*/ 3498372 h 6858000"/>
                <a:gd name="connsiteX24" fmla="*/ 1708174 w 7291350"/>
                <a:gd name="connsiteY24"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91350" h="6858000">
                  <a:moveTo>
                    <a:pt x="7291350" y="5718699"/>
                  </a:moveTo>
                  <a:lnTo>
                    <a:pt x="7291350" y="6806115"/>
                  </a:lnTo>
                  <a:lnTo>
                    <a:pt x="7224124" y="6858000"/>
                  </a:lnTo>
                  <a:lnTo>
                    <a:pt x="5607142" y="6858000"/>
                  </a:lnTo>
                  <a:lnTo>
                    <a:pt x="5736072" y="6801170"/>
                  </a:lnTo>
                  <a:cubicBezTo>
                    <a:pt x="6122313" y="6616106"/>
                    <a:pt x="6503069" y="6332805"/>
                    <a:pt x="6949826" y="5983707"/>
                  </a:cubicBezTo>
                  <a:cubicBezTo>
                    <a:pt x="7041094" y="5912378"/>
                    <a:pt x="7132358" y="5842426"/>
                    <a:pt x="7220703" y="5773675"/>
                  </a:cubicBezTo>
                  <a:close/>
                  <a:moveTo>
                    <a:pt x="7218419" y="0"/>
                  </a:moveTo>
                  <a:lnTo>
                    <a:pt x="7291350" y="0"/>
                  </a:lnTo>
                  <a:lnTo>
                    <a:pt x="7291350" y="50138"/>
                  </a:lnTo>
                  <a:close/>
                  <a:moveTo>
                    <a:pt x="1797607" y="0"/>
                  </a:moveTo>
                  <a:lnTo>
                    <a:pt x="3385676" y="0"/>
                  </a:lnTo>
                  <a:lnTo>
                    <a:pt x="3360567" y="11552"/>
                  </a:lnTo>
                  <a:cubicBezTo>
                    <a:pt x="2968013" y="202286"/>
                    <a:pt x="2600620" y="442170"/>
                    <a:pt x="2267395" y="725831"/>
                  </a:cubicBezTo>
                  <a:cubicBezTo>
                    <a:pt x="1824986" y="1104820"/>
                    <a:pt x="1477279" y="1536057"/>
                    <a:pt x="1234074" y="2007171"/>
                  </a:cubicBezTo>
                  <a:cubicBezTo>
                    <a:pt x="985368" y="2488770"/>
                    <a:pt x="859383" y="2990476"/>
                    <a:pt x="859383" y="3498372"/>
                  </a:cubicBezTo>
                  <a:cubicBezTo>
                    <a:pt x="859383" y="4010222"/>
                    <a:pt x="1060651" y="4308942"/>
                    <a:pt x="1479513" y="4883182"/>
                  </a:cubicBezTo>
                  <a:cubicBezTo>
                    <a:pt x="1580577" y="5021714"/>
                    <a:pt x="1685078" y="5164888"/>
                    <a:pt x="1791985" y="5322671"/>
                  </a:cubicBezTo>
                  <a:cubicBezTo>
                    <a:pt x="2283419" y="6046950"/>
                    <a:pt x="2796809" y="6521439"/>
                    <a:pt x="3397295" y="6784567"/>
                  </a:cubicBezTo>
                  <a:lnTo>
                    <a:pt x="3590446" y="6858000"/>
                  </a:lnTo>
                  <a:lnTo>
                    <a:pt x="1970757" y="6858000"/>
                  </a:lnTo>
                  <a:lnTo>
                    <a:pt x="1735872" y="6627685"/>
                  </a:lnTo>
                  <a:cubicBezTo>
                    <a:pt x="1502484" y="6382823"/>
                    <a:pt x="1285774" y="6107254"/>
                    <a:pt x="1080932" y="5805127"/>
                  </a:cubicBezTo>
                  <a:cubicBezTo>
                    <a:pt x="556365" y="5032027"/>
                    <a:pt x="0" y="4501616"/>
                    <a:pt x="0" y="3498372"/>
                  </a:cubicBezTo>
                  <a:cubicBezTo>
                    <a:pt x="0" y="2160829"/>
                    <a:pt x="685186" y="949872"/>
                    <a:pt x="1708174" y="7330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0DF88B0-FA8A-47F5-8EAC-1880B1A51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2894" y="-5799"/>
              <a:ext cx="7269107" cy="6858000"/>
            </a:xfrm>
            <a:custGeom>
              <a:avLst/>
              <a:gdLst>
                <a:gd name="connsiteX0" fmla="*/ 7269107 w 7269107"/>
                <a:gd name="connsiteY0" fmla="*/ 5518449 h 6858000"/>
                <a:gd name="connsiteX1" fmla="*/ 7269107 w 7269107"/>
                <a:gd name="connsiteY1" fmla="*/ 6823281 h 6858000"/>
                <a:gd name="connsiteX2" fmla="*/ 7224122 w 7269107"/>
                <a:gd name="connsiteY2" fmla="*/ 6858000 h 6858000"/>
                <a:gd name="connsiteX3" fmla="*/ 4927054 w 7269107"/>
                <a:gd name="connsiteY3" fmla="*/ 6858000 h 6858000"/>
                <a:gd name="connsiteX4" fmla="*/ 4982167 w 7269107"/>
                <a:gd name="connsiteY4" fmla="*/ 6852876 h 6858000"/>
                <a:gd name="connsiteX5" fmla="*/ 5743768 w 7269107"/>
                <a:gd name="connsiteY5" fmla="*/ 6606245 h 6858000"/>
                <a:gd name="connsiteX6" fmla="*/ 6843778 w 7269107"/>
                <a:gd name="connsiteY6" fmla="*/ 5848440 h 6858000"/>
                <a:gd name="connsiteX7" fmla="*/ 7115515 w 7269107"/>
                <a:gd name="connsiteY7" fmla="*/ 5637891 h 6858000"/>
                <a:gd name="connsiteX8" fmla="*/ 6870111 w 7269107"/>
                <a:gd name="connsiteY8" fmla="*/ 0 h 6858000"/>
                <a:gd name="connsiteX9" fmla="*/ 7269107 w 7269107"/>
                <a:gd name="connsiteY9" fmla="*/ 0 h 6858000"/>
                <a:gd name="connsiteX10" fmla="*/ 7269107 w 7269107"/>
                <a:gd name="connsiteY10" fmla="*/ 243137 h 6858000"/>
                <a:gd name="connsiteX11" fmla="*/ 7089989 w 7269107"/>
                <a:gd name="connsiteY11" fmla="*/ 119955 h 6858000"/>
                <a:gd name="connsiteX12" fmla="*/ 6952948 w 7269107"/>
                <a:gd name="connsiteY12" fmla="*/ 41521 h 6858000"/>
                <a:gd name="connsiteX13" fmla="*/ 1797606 w 7269107"/>
                <a:gd name="connsiteY13" fmla="*/ 0 h 6858000"/>
                <a:gd name="connsiteX14" fmla="*/ 3815328 w 7269107"/>
                <a:gd name="connsiteY14" fmla="*/ 0 h 6858000"/>
                <a:gd name="connsiteX15" fmla="*/ 3627371 w 7269107"/>
                <a:gd name="connsiteY15" fmla="*/ 77142 h 6858000"/>
                <a:gd name="connsiteX16" fmla="*/ 2379115 w 7269107"/>
                <a:gd name="connsiteY16" fmla="*/ 856285 h 6858000"/>
                <a:gd name="connsiteX17" fmla="*/ 1386699 w 7269107"/>
                <a:gd name="connsiteY17" fmla="*/ 2086062 h 6858000"/>
                <a:gd name="connsiteX18" fmla="*/ 1031258 w 7269107"/>
                <a:gd name="connsiteY18" fmla="*/ 3498372 h 6858000"/>
                <a:gd name="connsiteX19" fmla="*/ 1618904 w 7269107"/>
                <a:gd name="connsiteY19" fmla="*/ 4781604 h 6858000"/>
                <a:gd name="connsiteX20" fmla="*/ 1934812 w 7269107"/>
                <a:gd name="connsiteY20" fmla="*/ 5225904 h 6858000"/>
                <a:gd name="connsiteX21" fmla="*/ 3140010 w 7269107"/>
                <a:gd name="connsiteY21" fmla="*/ 6456196 h 6858000"/>
                <a:gd name="connsiteX22" fmla="*/ 4281662 w 7269107"/>
                <a:gd name="connsiteY22" fmla="*/ 6843305 h 6858000"/>
                <a:gd name="connsiteX23" fmla="*/ 4449058 w 7269107"/>
                <a:gd name="connsiteY23" fmla="*/ 6858000 h 6858000"/>
                <a:gd name="connsiteX24" fmla="*/ 1970756 w 7269107"/>
                <a:gd name="connsiteY24" fmla="*/ 6858000 h 6858000"/>
                <a:gd name="connsiteX25" fmla="*/ 1735871 w 7269107"/>
                <a:gd name="connsiteY25" fmla="*/ 6627685 h 6858000"/>
                <a:gd name="connsiteX26" fmla="*/ 1080930 w 7269107"/>
                <a:gd name="connsiteY26" fmla="*/ 5805127 h 6858000"/>
                <a:gd name="connsiteX27" fmla="*/ 0 w 7269107"/>
                <a:gd name="connsiteY27" fmla="*/ 3498372 h 6858000"/>
                <a:gd name="connsiteX28" fmla="*/ 1708172 w 7269107"/>
                <a:gd name="connsiteY28"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9107" h="6858000">
                  <a:moveTo>
                    <a:pt x="7269107" y="5518449"/>
                  </a:moveTo>
                  <a:lnTo>
                    <a:pt x="7269107" y="6823281"/>
                  </a:lnTo>
                  <a:lnTo>
                    <a:pt x="7224122" y="6858000"/>
                  </a:lnTo>
                  <a:lnTo>
                    <a:pt x="4927054" y="6858000"/>
                  </a:lnTo>
                  <a:lnTo>
                    <a:pt x="4982167" y="6852876"/>
                  </a:lnTo>
                  <a:cubicBezTo>
                    <a:pt x="5236517" y="6821036"/>
                    <a:pt x="5483373" y="6740566"/>
                    <a:pt x="5743768" y="6606245"/>
                  </a:cubicBezTo>
                  <a:cubicBezTo>
                    <a:pt x="6099551" y="6422337"/>
                    <a:pt x="6452586" y="6154209"/>
                    <a:pt x="6843778" y="5848440"/>
                  </a:cubicBezTo>
                  <a:cubicBezTo>
                    <a:pt x="6935559" y="5776768"/>
                    <a:pt x="7026997" y="5706642"/>
                    <a:pt x="7115515" y="5637891"/>
                  </a:cubicBezTo>
                  <a:close/>
                  <a:moveTo>
                    <a:pt x="6870111" y="0"/>
                  </a:moveTo>
                  <a:lnTo>
                    <a:pt x="7269107" y="0"/>
                  </a:lnTo>
                  <a:lnTo>
                    <a:pt x="7269107" y="243137"/>
                  </a:lnTo>
                  <a:lnTo>
                    <a:pt x="7089989" y="119955"/>
                  </a:lnTo>
                  <a:cubicBezTo>
                    <a:pt x="7045081" y="92581"/>
                    <a:pt x="6999384" y="66425"/>
                    <a:pt x="6952948" y="41521"/>
                  </a:cubicBezTo>
                  <a:close/>
                  <a:moveTo>
                    <a:pt x="1797606" y="0"/>
                  </a:moveTo>
                  <a:lnTo>
                    <a:pt x="3815328" y="0"/>
                  </a:lnTo>
                  <a:lnTo>
                    <a:pt x="3627371" y="77142"/>
                  </a:lnTo>
                  <a:cubicBezTo>
                    <a:pt x="3175548" y="273822"/>
                    <a:pt x="2754868" y="536281"/>
                    <a:pt x="2379115" y="856285"/>
                  </a:cubicBezTo>
                  <a:cubicBezTo>
                    <a:pt x="1959736" y="1215679"/>
                    <a:pt x="1616497" y="1640901"/>
                    <a:pt x="1386699" y="2086062"/>
                  </a:cubicBezTo>
                  <a:cubicBezTo>
                    <a:pt x="1151572" y="2543083"/>
                    <a:pt x="1031258" y="3018150"/>
                    <a:pt x="1031258" y="3498372"/>
                  </a:cubicBezTo>
                  <a:cubicBezTo>
                    <a:pt x="1031258" y="3957455"/>
                    <a:pt x="1211213" y="4223692"/>
                    <a:pt x="1618904" y="4781604"/>
                  </a:cubicBezTo>
                  <a:cubicBezTo>
                    <a:pt x="1720826" y="4921339"/>
                    <a:pt x="1826186" y="5065887"/>
                    <a:pt x="1934812" y="5225904"/>
                  </a:cubicBezTo>
                  <a:cubicBezTo>
                    <a:pt x="2318957" y="5792064"/>
                    <a:pt x="2713069" y="6194600"/>
                    <a:pt x="3140010" y="6456196"/>
                  </a:cubicBezTo>
                  <a:cubicBezTo>
                    <a:pt x="3479423" y="6664512"/>
                    <a:pt x="3855769" y="6792387"/>
                    <a:pt x="4281662" y="6843305"/>
                  </a:cubicBezTo>
                  <a:lnTo>
                    <a:pt x="4449058" y="6858000"/>
                  </a:lnTo>
                  <a:lnTo>
                    <a:pt x="1970756" y="6858000"/>
                  </a:lnTo>
                  <a:lnTo>
                    <a:pt x="1735871" y="6627685"/>
                  </a:lnTo>
                  <a:cubicBezTo>
                    <a:pt x="1502482" y="6382823"/>
                    <a:pt x="1285773" y="6107254"/>
                    <a:pt x="1080930" y="5805127"/>
                  </a:cubicBezTo>
                  <a:cubicBezTo>
                    <a:pt x="556364" y="5032027"/>
                    <a:pt x="0" y="4501616"/>
                    <a:pt x="0" y="3498372"/>
                  </a:cubicBezTo>
                  <a:cubicBezTo>
                    <a:pt x="0" y="2160829"/>
                    <a:pt x="685185" y="949872"/>
                    <a:pt x="1708172" y="73302"/>
                  </a:cubicBezTo>
                  <a:close/>
                </a:path>
              </a:pathLst>
            </a:custGeom>
            <a:gradFill>
              <a:gsLst>
                <a:gs pos="2000">
                  <a:schemeClr val="bg1">
                    <a:alpha val="10000"/>
                  </a:schemeClr>
                </a:gs>
                <a:gs pos="5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lassholder for innhold 2">
            <a:extLst>
              <a:ext uri="{FF2B5EF4-FFF2-40B4-BE49-F238E27FC236}">
                <a16:creationId xmlns:a16="http://schemas.microsoft.com/office/drawing/2014/main" id="{F7647121-2D0B-1BA7-5369-40C4F272F800}"/>
              </a:ext>
            </a:extLst>
          </p:cNvPr>
          <p:cNvSpPr>
            <a:spLocks noGrp="1"/>
          </p:cNvSpPr>
          <p:nvPr>
            <p:ph idx="1"/>
          </p:nvPr>
        </p:nvSpPr>
        <p:spPr>
          <a:xfrm>
            <a:off x="6632812" y="1032987"/>
            <a:ext cx="4919108" cy="4792027"/>
          </a:xfrm>
        </p:spPr>
        <p:txBody>
          <a:bodyPr anchor="ctr">
            <a:normAutofit/>
          </a:bodyPr>
          <a:lstStyle/>
          <a:p>
            <a:pPr marL="0" indent="0" rtl="0" fontAlgn="base">
              <a:buNone/>
            </a:pPr>
            <a:endParaRPr lang="nb-NO" sz="2000" b="0" i="0">
              <a:solidFill>
                <a:schemeClr val="tx2"/>
              </a:solidFill>
              <a:effectLst/>
              <a:latin typeface="Segoe UI" panose="020B0502040204020203" pitchFamily="34" charset="0"/>
            </a:endParaRPr>
          </a:p>
          <a:p>
            <a:pPr rtl="0" fontAlgn="base"/>
            <a:r>
              <a:rPr lang="nb-NO" sz="2000" b="0" i="0" u="none" strike="noStrike">
                <a:solidFill>
                  <a:schemeClr val="tx2"/>
                </a:solidFill>
                <a:effectLst/>
                <a:latin typeface="Calibri Light" panose="020F0302020204030204" pitchFamily="34" charset="0"/>
                <a:hlinkClick r:id="rId2"/>
              </a:rPr>
              <a:t>https://natteravn.no/om-natteravnene-norge</a:t>
            </a:r>
            <a:endParaRPr lang="nb-NO" sz="2000">
              <a:solidFill>
                <a:schemeClr val="tx2"/>
              </a:solidFill>
            </a:endParaRPr>
          </a:p>
          <a:p>
            <a:endParaRPr lang="nb-NO" sz="2000">
              <a:solidFill>
                <a:schemeClr val="tx2"/>
              </a:solidFill>
            </a:endParaRPr>
          </a:p>
        </p:txBody>
      </p:sp>
    </p:spTree>
    <p:extLst>
      <p:ext uri="{BB962C8B-B14F-4D97-AF65-F5344CB8AC3E}">
        <p14:creationId xmlns:p14="http://schemas.microsoft.com/office/powerpoint/2010/main" val="2944135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EB76A32-CFDA-454E-BE5F-AB15D84B9D22}"/>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kern="1200">
                <a:solidFill>
                  <a:schemeClr val="tx1"/>
                </a:solidFill>
                <a:latin typeface="+mj-lt"/>
                <a:ea typeface="+mj-ea"/>
                <a:cs typeface="+mj-cs"/>
              </a:rPr>
              <a:t>Informasjon</a:t>
            </a:r>
          </a:p>
        </p:txBody>
      </p:sp>
      <p:sp>
        <p:nvSpPr>
          <p:cNvPr id="8"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6EAF0F94-80E1-41FA-9267-32B74B8B84E9}"/>
              </a:ext>
            </a:extLst>
          </p:cNvPr>
          <p:cNvPicPr>
            <a:picLocks noChangeAspect="1"/>
          </p:cNvPicPr>
          <p:nvPr/>
        </p:nvPicPr>
        <p:blipFill rotWithShape="1">
          <a:blip r:embed="rId2"/>
          <a:srcRect b="2609"/>
          <a:stretch/>
        </p:blipFill>
        <p:spPr>
          <a:xfrm>
            <a:off x="320040" y="2669218"/>
            <a:ext cx="11548872" cy="3514861"/>
          </a:xfrm>
          <a:prstGeom prst="rect">
            <a:avLst/>
          </a:prstGeom>
        </p:spPr>
      </p:pic>
    </p:spTree>
    <p:extLst>
      <p:ext uri="{BB962C8B-B14F-4D97-AF65-F5344CB8AC3E}">
        <p14:creationId xmlns:p14="http://schemas.microsoft.com/office/powerpoint/2010/main" val="43128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2E612C7-B066-4023-9D0A-7C54D1E33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EC59DEE-FE1C-494B-B027-D36E932609B2}"/>
              </a:ext>
            </a:extLst>
          </p:cNvPr>
          <p:cNvSpPr>
            <a:spLocks noGrp="1"/>
          </p:cNvSpPr>
          <p:nvPr>
            <p:ph type="title"/>
          </p:nvPr>
        </p:nvSpPr>
        <p:spPr>
          <a:xfrm>
            <a:off x="1463040" y="787180"/>
            <a:ext cx="4094922" cy="2135576"/>
          </a:xfrm>
        </p:spPr>
        <p:txBody>
          <a:bodyPr anchor="b">
            <a:normAutofit/>
          </a:bodyPr>
          <a:lstStyle/>
          <a:p>
            <a:r>
              <a:rPr lang="nb-NO" sz="5400">
                <a:solidFill>
                  <a:schemeClr val="tx1">
                    <a:lumMod val="85000"/>
                    <a:lumOff val="15000"/>
                  </a:schemeClr>
                </a:solidFill>
              </a:rPr>
              <a:t>Klassemøter</a:t>
            </a:r>
            <a:endParaRPr lang="nn-NO" sz="5400">
              <a:solidFill>
                <a:schemeClr val="tx1">
                  <a:lumMod val="85000"/>
                  <a:lumOff val="15000"/>
                </a:schemeClr>
              </a:solidFill>
            </a:endParaRPr>
          </a:p>
        </p:txBody>
      </p:sp>
      <p:pic>
        <p:nvPicPr>
          <p:cNvPr id="5" name="Picture 4" descr="Leketall i plast">
            <a:extLst>
              <a:ext uri="{FF2B5EF4-FFF2-40B4-BE49-F238E27FC236}">
                <a16:creationId xmlns:a16="http://schemas.microsoft.com/office/drawing/2014/main" id="{6AFBFA42-1141-488D-811F-A2AA16056BCD}"/>
              </a:ext>
            </a:extLst>
          </p:cNvPr>
          <p:cNvPicPr>
            <a:picLocks noChangeAspect="1"/>
          </p:cNvPicPr>
          <p:nvPr/>
        </p:nvPicPr>
        <p:blipFill rotWithShape="1">
          <a:blip r:embed="rId2">
            <a:duotone>
              <a:prstClr val="black"/>
              <a:prstClr val="white"/>
            </a:duotone>
          </a:blip>
          <a:srcRect l="17277" r="23389" b="-1"/>
          <a:stretch/>
        </p:blipFill>
        <p:spPr>
          <a:xfrm>
            <a:off x="6096000" y="10"/>
            <a:ext cx="6096000" cy="6857990"/>
          </a:xfrm>
          <a:custGeom>
            <a:avLst/>
            <a:gdLst/>
            <a:ahLst/>
            <a:cxnLst/>
            <a:rect l="l" t="t" r="r" b="b"/>
            <a:pathLst>
              <a:path w="6096000" h="6858000">
                <a:moveTo>
                  <a:pt x="3068432" y="0"/>
                </a:moveTo>
                <a:lnTo>
                  <a:pt x="6096000" y="0"/>
                </a:lnTo>
                <a:lnTo>
                  <a:pt x="6096000" y="6858000"/>
                </a:lnTo>
                <a:lnTo>
                  <a:pt x="3068431" y="6858000"/>
                </a:lnTo>
                <a:lnTo>
                  <a:pt x="3064426" y="6854853"/>
                </a:lnTo>
                <a:cubicBezTo>
                  <a:pt x="2077725" y="6040555"/>
                  <a:pt x="1448804" y="4808224"/>
                  <a:pt x="1448804" y="3429000"/>
                </a:cubicBezTo>
                <a:cubicBezTo>
                  <a:pt x="1448804" y="2049777"/>
                  <a:pt x="2077725" y="817446"/>
                  <a:pt x="3064426" y="3148"/>
                </a:cubicBezTo>
                <a:close/>
                <a:moveTo>
                  <a:pt x="1056707" y="0"/>
                </a:moveTo>
                <a:lnTo>
                  <a:pt x="2472663" y="0"/>
                </a:lnTo>
                <a:lnTo>
                  <a:pt x="2400426" y="75768"/>
                </a:lnTo>
                <a:cubicBezTo>
                  <a:pt x="1595468" y="961418"/>
                  <a:pt x="1104860" y="2137915"/>
                  <a:pt x="1104860" y="3429000"/>
                </a:cubicBezTo>
                <a:cubicBezTo>
                  <a:pt x="1104860" y="4720086"/>
                  <a:pt x="1595468" y="5896583"/>
                  <a:pt x="2400426" y="6782233"/>
                </a:cubicBezTo>
                <a:lnTo>
                  <a:pt x="2472663" y="6858000"/>
                </a:lnTo>
                <a:lnTo>
                  <a:pt x="1056707" y="6858000"/>
                </a:lnTo>
                <a:lnTo>
                  <a:pt x="1040415" y="6835090"/>
                </a:lnTo>
                <a:cubicBezTo>
                  <a:pt x="383550" y="5862802"/>
                  <a:pt x="0" y="4690693"/>
                  <a:pt x="0" y="3429000"/>
                </a:cubicBezTo>
                <a:cubicBezTo>
                  <a:pt x="0" y="2167308"/>
                  <a:pt x="383550" y="995199"/>
                  <a:pt x="1040415" y="22911"/>
                </a:cubicBezTo>
                <a:close/>
              </a:path>
            </a:pathLst>
          </a:custGeom>
        </p:spPr>
      </p:pic>
      <p:sp>
        <p:nvSpPr>
          <p:cNvPr id="16" name="Freeform: Shape 15">
            <a:extLst>
              <a:ext uri="{FF2B5EF4-FFF2-40B4-BE49-F238E27FC236}">
                <a16:creationId xmlns:a16="http://schemas.microsoft.com/office/drawing/2014/main" id="{34CFA7DE-DC24-4883-9E7E-838305755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18134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DBB870-6779-4D82-BD66-7CBA1AE96393}"/>
              </a:ext>
            </a:extLst>
          </p:cNvPr>
          <p:cNvSpPr>
            <a:spLocks noGrp="1"/>
          </p:cNvSpPr>
          <p:nvPr>
            <p:ph type="title"/>
          </p:nvPr>
        </p:nvSpPr>
        <p:spPr>
          <a:xfrm>
            <a:off x="801099" y="1396289"/>
            <a:ext cx="4249006" cy="1325563"/>
          </a:xfrm>
        </p:spPr>
        <p:txBody>
          <a:bodyPr>
            <a:normAutofit/>
          </a:bodyPr>
          <a:lstStyle/>
          <a:p>
            <a:r>
              <a:rPr lang="nb-NO"/>
              <a:t>Velkommen </a:t>
            </a:r>
            <a:endParaRPr lang="nn-NO"/>
          </a:p>
        </p:txBody>
      </p:sp>
      <p:sp>
        <p:nvSpPr>
          <p:cNvPr id="3" name="Plassholder for innhold 2">
            <a:extLst>
              <a:ext uri="{FF2B5EF4-FFF2-40B4-BE49-F238E27FC236}">
                <a16:creationId xmlns:a16="http://schemas.microsoft.com/office/drawing/2014/main" id="{4002EACF-263F-4812-B133-F08617913AD0}"/>
              </a:ext>
            </a:extLst>
          </p:cNvPr>
          <p:cNvSpPr>
            <a:spLocks noGrp="1"/>
          </p:cNvSpPr>
          <p:nvPr>
            <p:ph idx="1"/>
          </p:nvPr>
        </p:nvSpPr>
        <p:spPr>
          <a:xfrm>
            <a:off x="805544" y="2541782"/>
            <a:ext cx="5379960" cy="3926750"/>
          </a:xfrm>
        </p:spPr>
        <p:txBody>
          <a:bodyPr vert="horz" lIns="91440" tIns="45720" rIns="91440" bIns="45720" rtlCol="0" anchor="t">
            <a:normAutofit/>
          </a:bodyPr>
          <a:lstStyle/>
          <a:p>
            <a:r>
              <a:rPr lang="nn-NO">
                <a:cs typeface="Calibri"/>
              </a:rPr>
              <a:t>§ 1-1.Formålet med opplæringa (opplæringslova)</a:t>
            </a:r>
          </a:p>
          <a:p>
            <a:pPr marL="0" indent="0">
              <a:buNone/>
            </a:pPr>
            <a:r>
              <a:rPr lang="nn-NO" sz="2400" i="1">
                <a:cs typeface="Calibri"/>
              </a:rPr>
              <a:t>Elevane</a:t>
            </a:r>
            <a:r>
              <a:rPr lang="nn-NO" sz="2400" i="1">
                <a:ea typeface="+mn-lt"/>
                <a:cs typeface="+mn-lt"/>
              </a:rPr>
              <a:t> skal utvikle kunnskap, dugleik og haldningar for å kunne meistre liva sine og for å kunne delta i arbeid og fellesskap i samfunnet. Dei skal få utfalde skaparglede, engasjement og utforskartrong.</a:t>
            </a:r>
            <a:r>
              <a:rPr lang="nn-NO" sz="2400" i="1">
                <a:cs typeface="Calibri"/>
              </a:rPr>
              <a:t>    </a:t>
            </a:r>
            <a:r>
              <a:rPr lang="nn-NO" i="1">
                <a:cs typeface="Calibri"/>
              </a:rPr>
              <a:t>        </a:t>
            </a:r>
            <a:r>
              <a:rPr lang="nn-NO" sz="1800" i="1">
                <a:cs typeface="Calibri"/>
              </a:rPr>
              <a:t>   </a:t>
            </a:r>
            <a:br>
              <a:rPr lang="nn-NO" sz="1800">
                <a:cs typeface="Calibri"/>
              </a:rPr>
            </a:br>
            <a:endParaRPr lang="nn-NO" sz="1800">
              <a:cs typeface="Calibri"/>
            </a:endParaRPr>
          </a:p>
          <a:p>
            <a:endParaRPr lang="nn-NO" sz="1800">
              <a:cs typeface="Calibri"/>
            </a:endParaRPr>
          </a:p>
          <a:p>
            <a:endParaRPr lang="nn-NO" sz="1800">
              <a:cs typeface="Calibri"/>
            </a:endParaRPr>
          </a:p>
        </p:txBody>
      </p:sp>
      <p:sp>
        <p:nvSpPr>
          <p:cNvPr id="77" name="Freeform: Shape 77">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Bilde 9" descr="Et bilde som inneholder gress, bygning, himmel, utendørs&#10;&#10;Automatisk generert beskrivelse">
            <a:extLst>
              <a:ext uri="{FF2B5EF4-FFF2-40B4-BE49-F238E27FC236}">
                <a16:creationId xmlns:a16="http://schemas.microsoft.com/office/drawing/2014/main" id="{199F8F80-173A-4B1A-BBD0-3EF2B6CEDB97}"/>
              </a:ext>
            </a:extLst>
          </p:cNvPr>
          <p:cNvPicPr>
            <a:picLocks noChangeAspect="1"/>
          </p:cNvPicPr>
          <p:nvPr/>
        </p:nvPicPr>
        <p:blipFill rotWithShape="1">
          <a:blip r:embed="rId3"/>
          <a:srcRect t="1494"/>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79" name="Freeform: Shape 79">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5521911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F218AF8E-57D2-4A68-91FE-6A8A2F59EF92}"/>
              </a:ext>
            </a:extLst>
          </p:cNvPr>
          <p:cNvSpPr>
            <a:spLocks noGrp="1"/>
          </p:cNvSpPr>
          <p:nvPr>
            <p:ph type="title"/>
          </p:nvPr>
        </p:nvSpPr>
        <p:spPr>
          <a:xfrm>
            <a:off x="804672" y="1412489"/>
            <a:ext cx="2871095" cy="2156621"/>
          </a:xfrm>
        </p:spPr>
        <p:txBody>
          <a:bodyPr vert="horz" lIns="91440" tIns="45720" rIns="91440" bIns="45720" rtlCol="0" anchor="t">
            <a:normAutofit/>
          </a:bodyPr>
          <a:lstStyle/>
          <a:p>
            <a:r>
              <a:rPr lang="en-US" sz="3600" kern="1200">
                <a:solidFill>
                  <a:srgbClr val="FFFFFF"/>
                </a:solidFill>
                <a:latin typeface="+mj-lt"/>
                <a:ea typeface="+mj-ea"/>
                <a:cs typeface="+mj-cs"/>
              </a:rPr>
              <a:t>Bli den beste du kan bli</a:t>
            </a:r>
          </a:p>
        </p:txBody>
      </p:sp>
      <p:sp>
        <p:nvSpPr>
          <p:cNvPr id="4" name="Plassholder for innhold 3">
            <a:extLst>
              <a:ext uri="{FF2B5EF4-FFF2-40B4-BE49-F238E27FC236}">
                <a16:creationId xmlns:a16="http://schemas.microsoft.com/office/drawing/2014/main" id="{E7805CA5-B7F6-873D-5CB5-B83C5BE909E4}"/>
              </a:ext>
            </a:extLst>
          </p:cNvPr>
          <p:cNvSpPr>
            <a:spLocks noGrp="1"/>
          </p:cNvSpPr>
          <p:nvPr>
            <p:ph sz="half" idx="2"/>
          </p:nvPr>
        </p:nvSpPr>
        <p:spPr>
          <a:xfrm>
            <a:off x="5198993" y="1412489"/>
            <a:ext cx="6429300" cy="4363844"/>
          </a:xfrm>
        </p:spPr>
        <p:txBody>
          <a:bodyPr vert="horz" lIns="91440" tIns="45720" rIns="91440" bIns="45720" rtlCol="0" anchor="t">
            <a:normAutofit/>
          </a:bodyPr>
          <a:lstStyle/>
          <a:p>
            <a:r>
              <a:rPr lang="en-US" sz="2400" err="1">
                <a:cs typeface="Calibri"/>
              </a:rPr>
              <a:t>Oppstarten</a:t>
            </a:r>
            <a:r>
              <a:rPr lang="en-US" sz="2400">
                <a:cs typeface="Calibri"/>
              </a:rPr>
              <a:t> </a:t>
            </a:r>
            <a:r>
              <a:rPr lang="en-US" sz="2400" err="1">
                <a:cs typeface="Calibri"/>
              </a:rPr>
              <a:t>har</a:t>
            </a:r>
            <a:r>
              <a:rPr lang="en-US" sz="2400">
                <a:cs typeface="Calibri"/>
              </a:rPr>
              <a:t> </a:t>
            </a:r>
            <a:r>
              <a:rPr lang="en-US" sz="2400" err="1">
                <a:cs typeface="Calibri"/>
              </a:rPr>
              <a:t>vore</a:t>
            </a:r>
            <a:r>
              <a:rPr lang="en-US" sz="2400">
                <a:cs typeface="Calibri"/>
              </a:rPr>
              <a:t> god </a:t>
            </a:r>
            <a:r>
              <a:rPr lang="en-US" sz="2400" err="1">
                <a:cs typeface="Calibri"/>
              </a:rPr>
              <a:t>og</a:t>
            </a:r>
            <a:r>
              <a:rPr lang="en-US" sz="2400">
                <a:cs typeface="Calibri"/>
              </a:rPr>
              <a:t> </a:t>
            </a:r>
            <a:r>
              <a:rPr lang="en-US" sz="2400" err="1">
                <a:cs typeface="Calibri"/>
              </a:rPr>
              <a:t>veldig</a:t>
            </a:r>
            <a:r>
              <a:rPr lang="en-US" sz="2400">
                <a:cs typeface="Calibri"/>
              </a:rPr>
              <a:t> travel.</a:t>
            </a:r>
          </a:p>
          <a:p>
            <a:r>
              <a:rPr lang="en-US" sz="2400" err="1">
                <a:cs typeface="Calibri"/>
              </a:rPr>
              <a:t>Jobbar</a:t>
            </a:r>
            <a:r>
              <a:rPr lang="en-US" sz="2400">
                <a:cs typeface="Calibri"/>
              </a:rPr>
              <a:t> </a:t>
            </a:r>
            <a:r>
              <a:rPr lang="en-US" sz="2400" err="1">
                <a:cs typeface="Calibri"/>
              </a:rPr>
              <a:t>mykje</a:t>
            </a:r>
            <a:r>
              <a:rPr lang="en-US" sz="2400">
                <a:cs typeface="Calibri"/>
              </a:rPr>
              <a:t> med </a:t>
            </a:r>
            <a:r>
              <a:rPr lang="en-US" sz="2400" err="1">
                <a:cs typeface="Calibri"/>
              </a:rPr>
              <a:t>klassemiljø</a:t>
            </a:r>
            <a:r>
              <a:rPr lang="en-US" sz="2400">
                <a:cs typeface="Calibri"/>
              </a:rPr>
              <a:t>, alle </a:t>
            </a:r>
            <a:r>
              <a:rPr lang="en-US" sz="2400" err="1">
                <a:cs typeface="Calibri"/>
              </a:rPr>
              <a:t>skal</a:t>
            </a:r>
            <a:r>
              <a:rPr lang="en-US" sz="2400">
                <a:cs typeface="Calibri"/>
              </a:rPr>
              <a:t> ha det </a:t>
            </a:r>
            <a:r>
              <a:rPr lang="en-US" sz="2400" err="1">
                <a:cs typeface="Calibri"/>
              </a:rPr>
              <a:t>trygt</a:t>
            </a:r>
            <a:r>
              <a:rPr lang="en-US" sz="2400">
                <a:cs typeface="Calibri"/>
              </a:rPr>
              <a:t> </a:t>
            </a:r>
            <a:r>
              <a:rPr lang="en-US" sz="2400" err="1">
                <a:cs typeface="Calibri"/>
              </a:rPr>
              <a:t>og</a:t>
            </a:r>
            <a:r>
              <a:rPr lang="en-US" sz="2400">
                <a:cs typeface="Calibri"/>
              </a:rPr>
              <a:t> </a:t>
            </a:r>
            <a:r>
              <a:rPr lang="en-US" sz="2400" err="1">
                <a:cs typeface="Calibri"/>
              </a:rPr>
              <a:t>godt</a:t>
            </a:r>
            <a:r>
              <a:rPr lang="en-US" sz="2400">
                <a:cs typeface="Calibri"/>
              </a:rPr>
              <a:t>.</a:t>
            </a:r>
          </a:p>
          <a:p>
            <a:pPr>
              <a:buFont typeface="Calibri" panose="020B0604020202020204" pitchFamily="34" charset="0"/>
              <a:buChar char="-"/>
            </a:pPr>
            <a:r>
              <a:rPr lang="en-US" sz="2400">
                <a:cs typeface="Calibri"/>
              </a:rPr>
              <a:t>Felles </a:t>
            </a:r>
            <a:r>
              <a:rPr lang="en-US" sz="2400" err="1">
                <a:cs typeface="Calibri"/>
              </a:rPr>
              <a:t>reglar</a:t>
            </a:r>
            <a:endParaRPr lang="en-US" sz="2400">
              <a:ea typeface="Calibri"/>
              <a:cs typeface="Calibri"/>
            </a:endParaRPr>
          </a:p>
          <a:p>
            <a:pPr>
              <a:buFont typeface="Calibri" panose="020B0604020202020204" pitchFamily="34" charset="0"/>
              <a:buChar char="-"/>
            </a:pPr>
            <a:r>
              <a:rPr lang="en-US" sz="2400" err="1">
                <a:cs typeface="Calibri"/>
              </a:rPr>
              <a:t>Språk</a:t>
            </a:r>
            <a:endParaRPr lang="en-US" sz="2400">
              <a:cs typeface="Calibri"/>
            </a:endParaRPr>
          </a:p>
          <a:p>
            <a:pPr>
              <a:buFont typeface="Calibri" panose="020B0604020202020204" pitchFamily="34" charset="0"/>
              <a:buChar char="-"/>
            </a:pPr>
            <a:r>
              <a:rPr lang="en-US" sz="2400" err="1">
                <a:cs typeface="Calibri"/>
              </a:rPr>
              <a:t>Arbeidsvanar</a:t>
            </a:r>
            <a:endParaRPr lang="en-US" sz="2400">
              <a:cs typeface="Calibri"/>
            </a:endParaRPr>
          </a:p>
          <a:p>
            <a:pPr>
              <a:buFont typeface="Calibri" panose="020B0604020202020204" pitchFamily="34" charset="0"/>
              <a:buChar char="-"/>
            </a:pPr>
            <a:r>
              <a:rPr lang="en-US" sz="2400">
                <a:ea typeface="Calibri"/>
                <a:cs typeface="Calibri"/>
              </a:rPr>
              <a:t>Trygge </a:t>
            </a:r>
            <a:r>
              <a:rPr lang="en-US" sz="2400" err="1">
                <a:ea typeface="Calibri"/>
                <a:cs typeface="Calibri"/>
              </a:rPr>
              <a:t>områder</a:t>
            </a:r>
            <a:r>
              <a:rPr lang="en-US" sz="2400">
                <a:ea typeface="Calibri"/>
                <a:cs typeface="Calibri"/>
              </a:rPr>
              <a:t> </a:t>
            </a:r>
            <a:r>
              <a:rPr lang="en-US" sz="2400" err="1">
                <a:ea typeface="Calibri"/>
                <a:cs typeface="Calibri"/>
              </a:rPr>
              <a:t>ute</a:t>
            </a:r>
            <a:r>
              <a:rPr lang="en-US" sz="2400">
                <a:ea typeface="Calibri"/>
                <a:cs typeface="Calibri"/>
              </a:rPr>
              <a:t> med </a:t>
            </a:r>
            <a:r>
              <a:rPr lang="en-US" sz="2400" err="1">
                <a:ea typeface="Calibri"/>
                <a:cs typeface="Calibri"/>
              </a:rPr>
              <a:t>synlege</a:t>
            </a:r>
            <a:r>
              <a:rPr lang="en-US" sz="2400">
                <a:ea typeface="Calibri"/>
                <a:cs typeface="Calibri"/>
              </a:rPr>
              <a:t> </a:t>
            </a:r>
            <a:r>
              <a:rPr lang="en-US" sz="2400" err="1">
                <a:ea typeface="Calibri"/>
                <a:cs typeface="Calibri"/>
              </a:rPr>
              <a:t>vakter</a:t>
            </a:r>
            <a:endParaRPr lang="en-US" sz="2400">
              <a:ea typeface="Calibri"/>
              <a:cs typeface="Calibri"/>
            </a:endParaRPr>
          </a:p>
          <a:p>
            <a:pPr>
              <a:buFont typeface="Calibri" panose="020B0604020202020204" pitchFamily="34" charset="0"/>
              <a:buChar char="-"/>
            </a:pPr>
            <a:endParaRPr lang="en-US" sz="2000">
              <a:ea typeface="Calibri"/>
              <a:cs typeface="Calibri"/>
            </a:endParaRPr>
          </a:p>
        </p:txBody>
      </p:sp>
      <p:sp>
        <p:nvSpPr>
          <p:cNvPr id="3" name="Undertittel 2">
            <a:extLst>
              <a:ext uri="{FF2B5EF4-FFF2-40B4-BE49-F238E27FC236}">
                <a16:creationId xmlns:a16="http://schemas.microsoft.com/office/drawing/2014/main" id="{5C7436E4-93D5-4283-AF0A-779EA28A1D78}"/>
              </a:ext>
            </a:extLst>
          </p:cNvPr>
          <p:cNvSpPr>
            <a:spLocks noGrp="1"/>
          </p:cNvSpPr>
          <p:nvPr>
            <p:ph sz="half" idx="1"/>
          </p:nvPr>
        </p:nvSpPr>
        <p:spPr>
          <a:xfrm>
            <a:off x="8451604" y="1412489"/>
            <a:ext cx="2926080" cy="4363844"/>
          </a:xfrm>
        </p:spPr>
        <p:txBody>
          <a:bodyPr vert="horz" lIns="91440" tIns="45720" rIns="91440" bIns="45720" rtlCol="0">
            <a:normAutofit/>
          </a:bodyPr>
          <a:lstStyle/>
          <a:p>
            <a:pPr marL="116586" indent="-116586" defTabSz="466344" fontAlgn="base">
              <a:spcBef>
                <a:spcPts val="510"/>
              </a:spcBef>
            </a:pPr>
            <a:endParaRPr lang="nb-NO" sz="2000" kern="1200">
              <a:latin typeface="Times New Roman"/>
              <a:ea typeface="+mn-ea"/>
              <a:cs typeface="Times New Roman"/>
            </a:endParaRPr>
          </a:p>
          <a:p>
            <a:pPr marL="116586" indent="-116586" defTabSz="466344" fontAlgn="base">
              <a:spcBef>
                <a:spcPts val="510"/>
              </a:spcBef>
            </a:pPr>
            <a:endParaRPr lang="nb-NO" sz="2000" kern="1200">
              <a:latin typeface="Segoe UI" panose="020B0502040204020203" pitchFamily="34" charset="0"/>
              <a:ea typeface="+mn-ea"/>
              <a:cs typeface="+mn-cs"/>
            </a:endParaRPr>
          </a:p>
          <a:p>
            <a:pPr marL="116586" indent="-116586" defTabSz="466344" fontAlgn="base">
              <a:spcBef>
                <a:spcPts val="510"/>
              </a:spcBef>
            </a:pPr>
            <a:endParaRPr lang="nb-NO" sz="2000" kern="1200">
              <a:latin typeface="Times New Roman"/>
              <a:ea typeface="+mn-ea"/>
              <a:cs typeface="Times New Roman"/>
            </a:endParaRPr>
          </a:p>
          <a:p>
            <a:endParaRPr lang="nn-NO" sz="2000"/>
          </a:p>
        </p:txBody>
      </p:sp>
    </p:spTree>
    <p:extLst>
      <p:ext uri="{BB962C8B-B14F-4D97-AF65-F5344CB8AC3E}">
        <p14:creationId xmlns:p14="http://schemas.microsoft.com/office/powerpoint/2010/main" val="1434400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3F1A16-3A36-4CD3-AEED-2EF7DC55F14D}"/>
              </a:ext>
            </a:extLst>
          </p:cNvPr>
          <p:cNvSpPr>
            <a:spLocks noGrp="1"/>
          </p:cNvSpPr>
          <p:nvPr>
            <p:ph type="title"/>
          </p:nvPr>
        </p:nvSpPr>
        <p:spPr>
          <a:xfrm>
            <a:off x="345233" y="1445494"/>
            <a:ext cx="4076295" cy="4376572"/>
          </a:xfrm>
        </p:spPr>
        <p:txBody>
          <a:bodyPr anchor="ctr">
            <a:normAutofit/>
          </a:bodyPr>
          <a:lstStyle/>
          <a:p>
            <a:r>
              <a:rPr lang="nn-NO" sz="4800">
                <a:cs typeface="Calibri"/>
              </a:rPr>
              <a:t>Trygt og godt skulemiljø - §9a</a:t>
            </a:r>
            <a:endParaRPr lang="nn-NO" sz="4800"/>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CB4D6D9-3125-4387-874C-5ACCF908B572}"/>
              </a:ext>
            </a:extLst>
          </p:cNvPr>
          <p:cNvSpPr>
            <a:spLocks noGrp="1"/>
          </p:cNvSpPr>
          <p:nvPr>
            <p:ph idx="1"/>
          </p:nvPr>
        </p:nvSpPr>
        <p:spPr>
          <a:xfrm>
            <a:off x="6096000" y="390769"/>
            <a:ext cx="5501834" cy="5479679"/>
          </a:xfrm>
        </p:spPr>
        <p:txBody>
          <a:bodyPr anchor="ctr">
            <a:normAutofit/>
          </a:bodyPr>
          <a:lstStyle/>
          <a:p>
            <a:r>
              <a:rPr lang="nn-NO" sz="3600">
                <a:solidFill>
                  <a:schemeClr val="bg1"/>
                </a:solidFill>
                <a:cs typeface="Calibri"/>
              </a:rPr>
              <a:t>§9A-4 Aktivitetsplikt</a:t>
            </a:r>
          </a:p>
          <a:p>
            <a:r>
              <a:rPr lang="nn-NO" sz="1600" b="1" i="1">
                <a:solidFill>
                  <a:srgbClr val="333333"/>
                </a:solidFill>
                <a:effectLst/>
                <a:latin typeface="Helvetica Neue"/>
              </a:rPr>
              <a:t>Aktivitetsplikt for å sikre at elevar har eit trygt og godt psykososialt skulemiljø.</a:t>
            </a:r>
            <a:endParaRPr lang="nn-NO" sz="1600" b="0" i="0">
              <a:solidFill>
                <a:srgbClr val="333333"/>
              </a:solidFill>
              <a:effectLst/>
              <a:latin typeface="Helvetica Neue"/>
            </a:endParaRPr>
          </a:p>
          <a:p>
            <a:endParaRPr lang="nn-NO" sz="1600" b="1" i="1">
              <a:solidFill>
                <a:srgbClr val="333333"/>
              </a:solidFill>
              <a:latin typeface="Helvetica Neue"/>
            </a:endParaRPr>
          </a:p>
        </p:txBody>
      </p:sp>
    </p:spTree>
    <p:extLst>
      <p:ext uri="{BB962C8B-B14F-4D97-AF65-F5344CB8AC3E}">
        <p14:creationId xmlns:p14="http://schemas.microsoft.com/office/powerpoint/2010/main" val="259941820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209ED78-7970-491F-BF41-19C15D3ADC78}"/>
              </a:ext>
            </a:extLst>
          </p:cNvPr>
          <p:cNvSpPr>
            <a:spLocks noGrp="1"/>
          </p:cNvSpPr>
          <p:nvPr>
            <p:ph type="title"/>
          </p:nvPr>
        </p:nvSpPr>
        <p:spPr>
          <a:xfrm>
            <a:off x="686834" y="1153572"/>
            <a:ext cx="3200400" cy="4461163"/>
          </a:xfrm>
        </p:spPr>
        <p:txBody>
          <a:bodyPr>
            <a:normAutofit/>
          </a:bodyPr>
          <a:lstStyle/>
          <a:p>
            <a:r>
              <a:rPr lang="nn-NO" sz="3400" err="1">
                <a:solidFill>
                  <a:srgbClr val="FFFFFF"/>
                </a:solidFill>
              </a:rPr>
              <a:t>Satsingsområder</a:t>
            </a:r>
            <a:r>
              <a:rPr lang="nn-NO" sz="3400">
                <a:solidFill>
                  <a:srgbClr val="FFFFFF"/>
                </a:solidFill>
              </a:rPr>
              <a:t> i skulens utviklingsplan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3016A77A-5D62-41C1-A893-EA1907A17170}"/>
              </a:ext>
            </a:extLst>
          </p:cNvPr>
          <p:cNvSpPr>
            <a:spLocks noGrp="1"/>
          </p:cNvSpPr>
          <p:nvPr>
            <p:ph idx="1"/>
          </p:nvPr>
        </p:nvSpPr>
        <p:spPr>
          <a:xfrm>
            <a:off x="4447308" y="591344"/>
            <a:ext cx="6906491" cy="5585619"/>
          </a:xfrm>
        </p:spPr>
        <p:txBody>
          <a:bodyPr anchor="ctr">
            <a:normAutofit fontScale="92500" lnSpcReduction="20000"/>
          </a:bodyPr>
          <a:lstStyle/>
          <a:p>
            <a:endParaRPr lang="nn-NO" sz="3600"/>
          </a:p>
          <a:p>
            <a:r>
              <a:rPr lang="nn-NO" sz="3600"/>
              <a:t>Den engasjerte eleven</a:t>
            </a:r>
            <a:endParaRPr lang="nn-NO" sz="3600">
              <a:cs typeface="Calibri"/>
            </a:endParaRPr>
          </a:p>
          <a:p>
            <a:pPr marL="0" indent="0">
              <a:buNone/>
            </a:pPr>
            <a:r>
              <a:rPr lang="nn-NO"/>
              <a:t> - engasjera elevane i si eiga faglege og sosiale læring.</a:t>
            </a:r>
            <a:endParaRPr lang="nn-NO" err="1">
              <a:ea typeface="Calibri"/>
              <a:cs typeface="Calibri"/>
            </a:endParaRPr>
          </a:p>
          <a:p>
            <a:pPr marL="0" indent="0">
              <a:buNone/>
            </a:pPr>
            <a:r>
              <a:rPr lang="nn-NO"/>
              <a:t> - </a:t>
            </a:r>
            <a:endParaRPr lang="nn-NO">
              <a:cs typeface="Calibri"/>
            </a:endParaRPr>
          </a:p>
          <a:p>
            <a:pPr marL="285750" indent="-285750"/>
            <a:r>
              <a:rPr lang="nn-NO" sz="3600">
                <a:ea typeface="Calibri" panose="020F0502020204030204"/>
                <a:cs typeface="Calibri" panose="020F0502020204030204"/>
              </a:rPr>
              <a:t>Læreplanforståing</a:t>
            </a:r>
          </a:p>
          <a:p>
            <a:pPr marL="285750" indent="-285750">
              <a:buFont typeface="Calibri" panose="020B0604020202020204" pitchFamily="34" charset="0"/>
              <a:buChar char="-"/>
            </a:pPr>
            <a:r>
              <a:rPr lang="nn-NO">
                <a:cs typeface="Calibri"/>
              </a:rPr>
              <a:t>framovermelding med fokus på læring, ikkje på karakterar</a:t>
            </a:r>
          </a:p>
          <a:p>
            <a:pPr marL="0" indent="0">
              <a:buNone/>
            </a:pPr>
            <a:endParaRPr lang="nn-NO" sz="3600">
              <a:cs typeface="Calibri"/>
            </a:endParaRPr>
          </a:p>
          <a:p>
            <a:pPr marL="285750" indent="-285750"/>
            <a:r>
              <a:rPr lang="nn-NO" sz="3600">
                <a:cs typeface="Calibri"/>
              </a:rPr>
              <a:t>Profesjonelt læringsfellesskap</a:t>
            </a:r>
          </a:p>
          <a:p>
            <a:pPr>
              <a:buFont typeface="Calibri" panose="020B0604020202020204" pitchFamily="34" charset="0"/>
              <a:buChar char="-"/>
            </a:pPr>
            <a:r>
              <a:rPr lang="nn" sz="2600">
                <a:cs typeface="Calibri"/>
              </a:rPr>
              <a:t>Skuleutvikling</a:t>
            </a:r>
            <a:endParaRPr lang="nn-NO" sz="2600">
              <a:cs typeface="Calibri"/>
            </a:endParaRPr>
          </a:p>
          <a:p>
            <a:pPr marL="0" indent="0">
              <a:buNone/>
            </a:pPr>
            <a:endParaRPr lang="nn-NO" sz="3600"/>
          </a:p>
          <a:p>
            <a:pPr marL="0" indent="0">
              <a:buNone/>
            </a:pPr>
            <a:r>
              <a:rPr lang="nn-NO"/>
              <a:t> </a:t>
            </a:r>
          </a:p>
          <a:p>
            <a:endParaRPr lang="nn-NO"/>
          </a:p>
        </p:txBody>
      </p:sp>
    </p:spTree>
    <p:extLst>
      <p:ext uri="{BB962C8B-B14F-4D97-AF65-F5344CB8AC3E}">
        <p14:creationId xmlns:p14="http://schemas.microsoft.com/office/powerpoint/2010/main" val="2670663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7"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a:extLst>
              <a:ext uri="{FF2B5EF4-FFF2-40B4-BE49-F238E27FC236}">
                <a16:creationId xmlns:a16="http://schemas.microsoft.com/office/drawing/2014/main" id="{5C9E0158-3804-199C-FBE3-F57BE7B5C41F}"/>
              </a:ext>
            </a:extLst>
          </p:cNvPr>
          <p:cNvSpPr>
            <a:spLocks noGrp="1"/>
          </p:cNvSpPr>
          <p:nvPr>
            <p:ph type="title"/>
          </p:nvPr>
        </p:nvSpPr>
        <p:spPr>
          <a:xfrm>
            <a:off x="640080" y="1243013"/>
            <a:ext cx="3855720" cy="4371974"/>
          </a:xfrm>
        </p:spPr>
        <p:txBody>
          <a:bodyPr>
            <a:normAutofit/>
          </a:bodyPr>
          <a:lstStyle/>
          <a:p>
            <a:r>
              <a:rPr lang="nb-NO" sz="3600">
                <a:solidFill>
                  <a:schemeClr val="tx2"/>
                </a:solidFill>
                <a:ea typeface="Calibri Light"/>
                <a:cs typeface="Calibri Light"/>
              </a:rPr>
              <a:t>Nasjonale prøver</a:t>
            </a:r>
            <a:endParaRPr lang="nb-NO" sz="3600">
              <a:solidFill>
                <a:schemeClr val="tx2"/>
              </a:solidFill>
            </a:endParaRPr>
          </a:p>
        </p:txBody>
      </p:sp>
      <p:sp>
        <p:nvSpPr>
          <p:cNvPr id="3" name="Plassholder for innhold 2">
            <a:extLst>
              <a:ext uri="{FF2B5EF4-FFF2-40B4-BE49-F238E27FC236}">
                <a16:creationId xmlns:a16="http://schemas.microsoft.com/office/drawing/2014/main" id="{4BE588F6-6457-0C14-DF1C-EEE586598CA5}"/>
              </a:ext>
            </a:extLst>
          </p:cNvPr>
          <p:cNvSpPr>
            <a:spLocks noGrp="1"/>
          </p:cNvSpPr>
          <p:nvPr>
            <p:ph idx="1"/>
          </p:nvPr>
        </p:nvSpPr>
        <p:spPr>
          <a:xfrm>
            <a:off x="6172200" y="804672"/>
            <a:ext cx="5221224" cy="5230368"/>
          </a:xfrm>
        </p:spPr>
        <p:txBody>
          <a:bodyPr vert="horz" lIns="91440" tIns="45720" rIns="91440" bIns="45720" rtlCol="0" anchor="ctr">
            <a:normAutofit/>
          </a:bodyPr>
          <a:lstStyle/>
          <a:p>
            <a:r>
              <a:rPr lang="nb-NO" sz="1800">
                <a:solidFill>
                  <a:schemeClr val="tx2"/>
                </a:solidFill>
                <a:ea typeface="+mn-lt"/>
                <a:cs typeface="+mn-lt"/>
              </a:rPr>
              <a:t>8.trinn har nasjonale </a:t>
            </a:r>
            <a:r>
              <a:rPr lang="nb-NO" sz="1800" err="1">
                <a:solidFill>
                  <a:schemeClr val="tx2"/>
                </a:solidFill>
                <a:ea typeface="+mn-lt"/>
                <a:cs typeface="+mn-lt"/>
              </a:rPr>
              <a:t>prøvar</a:t>
            </a:r>
            <a:r>
              <a:rPr lang="nb-NO" sz="1800">
                <a:solidFill>
                  <a:schemeClr val="tx2"/>
                </a:solidFill>
                <a:ea typeface="+mn-lt"/>
                <a:cs typeface="+mn-lt"/>
              </a:rPr>
              <a:t> i lesing, rekning og engelsk.</a:t>
            </a:r>
            <a:endParaRPr lang="nn" sz="1800">
              <a:solidFill>
                <a:schemeClr val="tx2"/>
              </a:solidFill>
              <a:ea typeface="+mn-lt"/>
              <a:cs typeface="+mn-lt"/>
            </a:endParaRPr>
          </a:p>
          <a:p>
            <a:r>
              <a:rPr lang="nn" sz="1800">
                <a:solidFill>
                  <a:schemeClr val="tx2"/>
                </a:solidFill>
                <a:ea typeface="+mn-lt"/>
                <a:cs typeface="+mn-lt"/>
              </a:rPr>
              <a:t>Prøveperiode er 4.sep – 29.sep.</a:t>
            </a:r>
            <a:endParaRPr lang="nb-NO" sz="1800">
              <a:solidFill>
                <a:schemeClr val="tx2"/>
              </a:solidFill>
              <a:ea typeface="+mn-lt"/>
              <a:cs typeface="+mn-lt"/>
            </a:endParaRPr>
          </a:p>
          <a:p>
            <a:r>
              <a:rPr lang="nb-NO" sz="1800" err="1">
                <a:solidFill>
                  <a:schemeClr val="tx2"/>
                </a:solidFill>
                <a:ea typeface="+mn-lt"/>
                <a:cs typeface="+mn-lt"/>
              </a:rPr>
              <a:t>Lærarane</a:t>
            </a:r>
            <a:r>
              <a:rPr lang="nb-NO" sz="1800">
                <a:solidFill>
                  <a:schemeClr val="tx2"/>
                </a:solidFill>
                <a:ea typeface="+mn-lt"/>
                <a:cs typeface="+mn-lt"/>
              </a:rPr>
              <a:t> skal bruke resultata for å følgje opp </a:t>
            </a:r>
            <a:r>
              <a:rPr lang="nb-NO" sz="1800" err="1">
                <a:solidFill>
                  <a:schemeClr val="tx2"/>
                </a:solidFill>
                <a:ea typeface="+mn-lt"/>
                <a:cs typeface="+mn-lt"/>
              </a:rPr>
              <a:t>elevane</a:t>
            </a:r>
            <a:r>
              <a:rPr lang="nb-NO" sz="1800">
                <a:solidFill>
                  <a:schemeClr val="tx2"/>
                </a:solidFill>
                <a:ea typeface="+mn-lt"/>
                <a:cs typeface="+mn-lt"/>
              </a:rPr>
              <a:t> sine og i arbeidet med undervegsvurdering og tilpassa opplæring.</a:t>
            </a:r>
            <a:endParaRPr lang="nb-NO" sz="1800">
              <a:solidFill>
                <a:schemeClr val="tx2"/>
              </a:solidFill>
              <a:cs typeface="Calibri"/>
            </a:endParaRPr>
          </a:p>
          <a:p>
            <a:r>
              <a:rPr lang="nb-NO" sz="1800" err="1">
                <a:solidFill>
                  <a:schemeClr val="tx2"/>
                </a:solidFill>
                <a:cs typeface="Calibri"/>
              </a:rPr>
              <a:t>Skuleåret</a:t>
            </a:r>
            <a:r>
              <a:rPr lang="nb-NO" sz="1800">
                <a:solidFill>
                  <a:schemeClr val="tx2"/>
                </a:solidFill>
                <a:cs typeface="Calibri"/>
              </a:rPr>
              <a:t> 2024/2025 ny NP i lesing og rekning.</a:t>
            </a:r>
          </a:p>
          <a:p>
            <a:endParaRPr lang="nb-NO" sz="1800">
              <a:solidFill>
                <a:schemeClr val="tx2"/>
              </a:solidFill>
              <a:cs typeface="Calibri"/>
            </a:endParaRPr>
          </a:p>
        </p:txBody>
      </p:sp>
    </p:spTree>
    <p:extLst>
      <p:ext uri="{BB962C8B-B14F-4D97-AF65-F5344CB8AC3E}">
        <p14:creationId xmlns:p14="http://schemas.microsoft.com/office/powerpoint/2010/main" val="533254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826B4A43-2A34-4B22-882C-D7552FA9C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429BAE5-B200-4FC0-BBC1-8D7C57D1D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71" y="0"/>
            <a:ext cx="456510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D6A3BE3-57DD-45A4-B3BE-A42FAA4C6E13}"/>
              </a:ext>
            </a:extLst>
          </p:cNvPr>
          <p:cNvSpPr>
            <a:spLocks noGrp="1"/>
          </p:cNvSpPr>
          <p:nvPr>
            <p:ph type="title"/>
          </p:nvPr>
        </p:nvSpPr>
        <p:spPr>
          <a:xfrm>
            <a:off x="1036685" y="1152144"/>
            <a:ext cx="3794760" cy="3072393"/>
          </a:xfrm>
        </p:spPr>
        <p:txBody>
          <a:bodyPr vert="horz" lIns="91440" tIns="45720" rIns="91440" bIns="45720" rtlCol="0" anchor="b">
            <a:normAutofit/>
          </a:bodyPr>
          <a:lstStyle/>
          <a:p>
            <a:r>
              <a:rPr lang="en-US" sz="5600" kern="1200">
                <a:solidFill>
                  <a:schemeClr val="tx1"/>
                </a:solidFill>
                <a:latin typeface="+mj-lt"/>
                <a:ea typeface="+mj-ea"/>
                <a:cs typeface="+mj-cs"/>
              </a:rPr>
              <a:t>Heim – </a:t>
            </a:r>
            <a:r>
              <a:rPr lang="en-US" sz="5600" kern="1200" err="1">
                <a:solidFill>
                  <a:schemeClr val="tx1"/>
                </a:solidFill>
                <a:latin typeface="+mj-lt"/>
                <a:ea typeface="+mj-ea"/>
                <a:cs typeface="+mj-cs"/>
              </a:rPr>
              <a:t>skule</a:t>
            </a:r>
            <a:r>
              <a:rPr lang="en-US" sz="5600" kern="1200">
                <a:solidFill>
                  <a:schemeClr val="tx1"/>
                </a:solidFill>
                <a:latin typeface="+mj-lt"/>
                <a:ea typeface="+mj-ea"/>
                <a:cs typeface="+mj-cs"/>
              </a:rPr>
              <a:t> – </a:t>
            </a:r>
            <a:r>
              <a:rPr lang="en-US" sz="5600" kern="1200" err="1">
                <a:solidFill>
                  <a:schemeClr val="tx1"/>
                </a:solidFill>
                <a:latin typeface="+mj-lt"/>
                <a:ea typeface="+mj-ea"/>
                <a:cs typeface="+mj-cs"/>
              </a:rPr>
              <a:t>samarbeid</a:t>
            </a:r>
            <a:r>
              <a:rPr lang="en-US" sz="5600" kern="1200">
                <a:solidFill>
                  <a:schemeClr val="tx1"/>
                </a:solidFill>
                <a:latin typeface="+mj-lt"/>
                <a:ea typeface="+mj-ea"/>
                <a:cs typeface="+mj-cs"/>
              </a:rPr>
              <a:t> </a:t>
            </a:r>
          </a:p>
        </p:txBody>
      </p:sp>
      <p:grpSp>
        <p:nvGrpSpPr>
          <p:cNvPr id="18" name="Group 17">
            <a:extLst>
              <a:ext uri="{FF2B5EF4-FFF2-40B4-BE49-F238E27FC236}">
                <a16:creationId xmlns:a16="http://schemas.microsoft.com/office/drawing/2014/main" id="{A9644633-5AE1-44D6-8F5F-6376DDA130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9" name="Rectangle 64">
              <a:extLst>
                <a:ext uri="{FF2B5EF4-FFF2-40B4-BE49-F238E27FC236}">
                  <a16:creationId xmlns:a16="http://schemas.microsoft.com/office/drawing/2014/main" id="{4FA74995-C5A7-4DBF-BFD1-C4831852D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009DC7CE-EC50-455B-AEF3-758096A62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680D0724-2EE2-4A8E-B7FC-994977F2A6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D7DD4A6B-2000-4A3E-BBCE-637ED6CDD2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694A6722-0FE9-4640-B93F-C2BAA8956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19F6A010-3765-4FAB-8CCA-7AC189141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2ED876B1-4DDC-4999-864F-EFF32EFF5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2DD9B48A-E7DB-4540-8781-F434856A7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2BEF54FF-8FAE-4B7F-ACE8-52ED70B04E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16F687E9-D21B-46CB-8A13-9BFDA780F6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49C0A7C4-BA67-480B-9F9A-E965357562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5C27E413-D9C4-45A2-AB5A-A00612798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76F8DD1F-1A00-4D5A-B979-33A41277C9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D16F8034-114D-4513-A6BD-F05ABF9AF4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1DAD48F0-0B0E-40E2-9ED5-E0FBB99C4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58F217F-BBAB-4ACB-91C0-B119DEFDC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17D6638B-4C45-4C73-AFE3-8C41F939A9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31A3013F-24A0-486B-A892-92E42BD741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F4540C9F-BC47-470D-A9C2-4AB05FB4C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A38505B1-1AD2-47B0-8122-2EB533CBA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lassholder for innhold 4">
            <a:extLst>
              <a:ext uri="{FF2B5EF4-FFF2-40B4-BE49-F238E27FC236}">
                <a16:creationId xmlns:a16="http://schemas.microsoft.com/office/drawing/2014/main" id="{91FF9886-254F-4578-AB8E-438534778676}"/>
              </a:ext>
            </a:extLst>
          </p:cNvPr>
          <p:cNvPicPr>
            <a:picLocks noGrp="1" noChangeAspect="1"/>
          </p:cNvPicPr>
          <p:nvPr>
            <p:ph idx="1"/>
          </p:nvPr>
        </p:nvPicPr>
        <p:blipFill>
          <a:blip r:embed="rId2"/>
          <a:stretch>
            <a:fillRect/>
          </a:stretch>
        </p:blipFill>
        <p:spPr>
          <a:xfrm>
            <a:off x="6240817" y="382384"/>
            <a:ext cx="4950154" cy="6118169"/>
          </a:xfrm>
          <a:prstGeom prst="rect">
            <a:avLst/>
          </a:prstGeom>
        </p:spPr>
      </p:pic>
    </p:spTree>
    <p:extLst>
      <p:ext uri="{BB962C8B-B14F-4D97-AF65-F5344CB8AC3E}">
        <p14:creationId xmlns:p14="http://schemas.microsoft.com/office/powerpoint/2010/main" val="1087172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ED97A35-371D-41AD-B2F6-8FFBA55F63D5}"/>
              </a:ext>
            </a:extLst>
          </p:cNvPr>
          <p:cNvSpPr>
            <a:spLocks noGrp="1"/>
          </p:cNvSpPr>
          <p:nvPr>
            <p:ph type="title"/>
          </p:nvPr>
        </p:nvSpPr>
        <p:spPr>
          <a:xfrm>
            <a:off x="572493" y="238539"/>
            <a:ext cx="11018520" cy="1434415"/>
          </a:xfrm>
        </p:spPr>
        <p:txBody>
          <a:bodyPr anchor="b">
            <a:normAutofit/>
          </a:bodyPr>
          <a:lstStyle/>
          <a:p>
            <a:r>
              <a:rPr lang="nb-NO" sz="5400"/>
              <a:t>Kommunikasjon</a:t>
            </a:r>
            <a:endParaRPr lang="nn-NO" sz="5400"/>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51EE9455-BEBB-431C-B105-60E84F8E2F66}"/>
              </a:ext>
            </a:extLst>
          </p:cNvPr>
          <p:cNvSpPr>
            <a:spLocks noGrp="1"/>
          </p:cNvSpPr>
          <p:nvPr>
            <p:ph idx="1"/>
          </p:nvPr>
        </p:nvSpPr>
        <p:spPr>
          <a:xfrm>
            <a:off x="572493" y="2071316"/>
            <a:ext cx="6713552" cy="4119172"/>
          </a:xfrm>
        </p:spPr>
        <p:txBody>
          <a:bodyPr vert="horz" lIns="91440" tIns="45720" rIns="91440" bIns="45720" rtlCol="0" anchor="t">
            <a:normAutofit lnSpcReduction="10000"/>
          </a:bodyPr>
          <a:lstStyle/>
          <a:p>
            <a:endParaRPr lang="nb-NO" sz="2200">
              <a:cs typeface="Calibri"/>
            </a:endParaRPr>
          </a:p>
          <a:p>
            <a:pPr marL="0" indent="0">
              <a:buNone/>
            </a:pPr>
            <a:r>
              <a:rPr lang="nb-NO" sz="2200" b="1">
                <a:cs typeface="Calibri"/>
              </a:rPr>
              <a:t>Visma Min Skole (app)</a:t>
            </a:r>
          </a:p>
          <a:p>
            <a:pPr marL="0" indent="0">
              <a:buNone/>
            </a:pPr>
            <a:r>
              <a:rPr lang="nb-NO" sz="2200">
                <a:cs typeface="Calibri"/>
              </a:rPr>
              <a:t>- Logger på med ID-porten</a:t>
            </a:r>
          </a:p>
          <a:p>
            <a:pPr marL="0" indent="0">
              <a:buNone/>
            </a:pPr>
            <a:r>
              <a:rPr lang="nb-NO" sz="2200">
                <a:cs typeface="Calibri"/>
              </a:rPr>
              <a:t>- </a:t>
            </a:r>
            <a:r>
              <a:rPr lang="nn" sz="2200">
                <a:cs typeface="Calibri"/>
              </a:rPr>
              <a:t>L</a:t>
            </a:r>
            <a:r>
              <a:rPr lang="nb-NO" sz="2200">
                <a:cs typeface="Calibri"/>
              </a:rPr>
              <a:t>egg</a:t>
            </a:r>
            <a:r>
              <a:rPr lang="nn" sz="2200">
                <a:cs typeface="Calibri"/>
              </a:rPr>
              <a:t>e</a:t>
            </a:r>
            <a:r>
              <a:rPr lang="nb-NO" sz="2200">
                <a:cs typeface="Calibri"/>
              </a:rPr>
              <a:t> inn </a:t>
            </a:r>
            <a:r>
              <a:rPr lang="nb-NO" sz="2200" err="1">
                <a:cs typeface="Calibri"/>
              </a:rPr>
              <a:t>fråvær</a:t>
            </a:r>
            <a:r>
              <a:rPr lang="nb-NO" sz="2200">
                <a:cs typeface="Calibri"/>
              </a:rPr>
              <a:t> sjølv</a:t>
            </a:r>
          </a:p>
          <a:p>
            <a:pPr marL="0" indent="0">
              <a:buNone/>
            </a:pPr>
            <a:r>
              <a:rPr lang="nb-NO" sz="2200">
                <a:cs typeface="Calibri"/>
              </a:rPr>
              <a:t>- </a:t>
            </a:r>
            <a:r>
              <a:rPr lang="nn" sz="2200">
                <a:cs typeface="Calibri"/>
              </a:rPr>
              <a:t>S</a:t>
            </a:r>
            <a:r>
              <a:rPr lang="nb-NO" sz="2200">
                <a:cs typeface="Calibri"/>
              </a:rPr>
              <a:t>krive melding til dei vaksne på skulen</a:t>
            </a:r>
          </a:p>
          <a:p>
            <a:pPr marL="171450" indent="-171450">
              <a:buFont typeface="Calibri" panose="020B0604020202020204" pitchFamily="34" charset="0"/>
              <a:buChar char="-"/>
            </a:pPr>
            <a:r>
              <a:rPr lang="nb-NO" sz="2200">
                <a:cs typeface="Calibri"/>
              </a:rPr>
              <a:t>Karakterar til jul og sommar</a:t>
            </a:r>
          </a:p>
          <a:p>
            <a:pPr marL="171450" indent="-171450">
              <a:buFont typeface="Calibri" panose="020B0604020202020204" pitchFamily="34" charset="0"/>
              <a:buChar char="-"/>
            </a:pPr>
            <a:r>
              <a:rPr lang="nb-NO" sz="2200" err="1">
                <a:cs typeface="Calibri"/>
              </a:rPr>
              <a:t>Vurderingar</a:t>
            </a:r>
            <a:r>
              <a:rPr lang="nb-NO" sz="2200">
                <a:cs typeface="Calibri"/>
              </a:rPr>
              <a:t> i fag haust og vår</a:t>
            </a:r>
          </a:p>
          <a:p>
            <a:pPr marL="171450" indent="-171450">
              <a:buFont typeface="Calibri" panose="020B0604020202020204" pitchFamily="34" charset="0"/>
              <a:buChar char="-"/>
            </a:pPr>
            <a:r>
              <a:rPr lang="nb-NO" sz="2200">
                <a:cs typeface="Calibri"/>
              </a:rPr>
              <a:t>Samtykker</a:t>
            </a:r>
          </a:p>
          <a:p>
            <a:pPr marL="0" indent="0">
              <a:buNone/>
            </a:pPr>
            <a:endParaRPr lang="nb-NO" sz="2200">
              <a:cs typeface="Calibri"/>
            </a:endParaRPr>
          </a:p>
          <a:p>
            <a:pPr marL="0" indent="0">
              <a:buNone/>
            </a:pPr>
            <a:r>
              <a:rPr lang="nb-NO" sz="2200">
                <a:cs typeface="Calibri"/>
              </a:rPr>
              <a:t>Elevar </a:t>
            </a:r>
            <a:r>
              <a:rPr lang="nb-NO" sz="2200" err="1">
                <a:cs typeface="Calibri"/>
              </a:rPr>
              <a:t>kommuniserar</a:t>
            </a:r>
            <a:r>
              <a:rPr lang="nb-NO" sz="2200">
                <a:cs typeface="Calibri"/>
              </a:rPr>
              <a:t> med lærarane på Teams</a:t>
            </a:r>
          </a:p>
          <a:p>
            <a:pPr marL="0" indent="0">
              <a:buNone/>
            </a:pPr>
            <a:endParaRPr lang="nb-NO" sz="2200" b="1">
              <a:cs typeface="Calibri"/>
            </a:endParaRPr>
          </a:p>
          <a:p>
            <a:pPr marL="0" indent="0">
              <a:buNone/>
            </a:pPr>
            <a:endParaRPr lang="nb-NO" sz="2200" b="1">
              <a:cs typeface="Calibri"/>
            </a:endParaRPr>
          </a:p>
          <a:p>
            <a:endParaRPr lang="nb-NO" sz="2200">
              <a:cs typeface="Calibri"/>
            </a:endParaRPr>
          </a:p>
        </p:txBody>
      </p:sp>
      <p:pic>
        <p:nvPicPr>
          <p:cNvPr id="4" name="Bilde 4">
            <a:extLst>
              <a:ext uri="{FF2B5EF4-FFF2-40B4-BE49-F238E27FC236}">
                <a16:creationId xmlns:a16="http://schemas.microsoft.com/office/drawing/2014/main" id="{48F79494-EC81-4333-9C97-568358EB85A2}"/>
              </a:ext>
            </a:extLst>
          </p:cNvPr>
          <p:cNvPicPr>
            <a:picLocks noChangeAspect="1"/>
          </p:cNvPicPr>
          <p:nvPr/>
        </p:nvPicPr>
        <p:blipFill rotWithShape="1">
          <a:blip r:embed="rId2"/>
          <a:srcRect l="3795" r="2" b="2"/>
          <a:stretch/>
        </p:blipFill>
        <p:spPr>
          <a:xfrm>
            <a:off x="7675658" y="2093976"/>
            <a:ext cx="3941064" cy="4096512"/>
          </a:xfrm>
          <a:prstGeom prst="rect">
            <a:avLst/>
          </a:prstGeom>
        </p:spPr>
      </p:pic>
    </p:spTree>
    <p:extLst>
      <p:ext uri="{BB962C8B-B14F-4D97-AF65-F5344CB8AC3E}">
        <p14:creationId xmlns:p14="http://schemas.microsoft.com/office/powerpoint/2010/main" val="291349797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d882f6a-5ecc-46b6-87c4-fc573aac8ef9">
      <UserInfo>
        <DisplayName>Sigurd Ravndal</DisplayName>
        <AccountId>112</AccountId>
        <AccountType/>
      </UserInfo>
      <UserInfo>
        <DisplayName>Anders Larsen</DisplayName>
        <AccountId>39</AccountId>
        <AccountType/>
      </UserInfo>
      <UserInfo>
        <DisplayName>Siri Agnete Midttun</DisplayName>
        <AccountId>73</AccountId>
        <AccountType/>
      </UserInfo>
      <UserInfo>
        <DisplayName>Mette Marit N Stangeland</DisplayName>
        <AccountId>42</AccountId>
        <AccountType/>
      </UserInfo>
    </SharedWithUsers>
    <Has_Leaders_Only_SectionGroup xmlns="4e9130a9-7384-48f9-aef3-cf6cebf62811" xsi:nil="true"/>
    <Owner xmlns="4e9130a9-7384-48f9-aef3-cf6cebf62811">
      <UserInfo>
        <DisplayName/>
        <AccountId xsi:nil="true"/>
        <AccountType/>
      </UserInfo>
    </Owner>
    <AppVersion xmlns="4e9130a9-7384-48f9-aef3-cf6cebf62811" xsi:nil="true"/>
    <Invited_Leaders xmlns="4e9130a9-7384-48f9-aef3-cf6cebf62811" xsi:nil="true"/>
    <DefaultSectionNames xmlns="4e9130a9-7384-48f9-aef3-cf6cebf62811" xsi:nil="true"/>
    <Math_Settings xmlns="4e9130a9-7384-48f9-aef3-cf6cebf62811" xsi:nil="true"/>
    <TeamsChannelId xmlns="4e9130a9-7384-48f9-aef3-cf6cebf62811" xsi:nil="true"/>
    <Invited_Students xmlns="4e9130a9-7384-48f9-aef3-cf6cebf62811" xsi:nil="true"/>
    <Invited_Members xmlns="4e9130a9-7384-48f9-aef3-cf6cebf62811" xsi:nil="true"/>
    <Self_Registration_Enabled xmlns="4e9130a9-7384-48f9-aef3-cf6cebf62811" xsi:nil="true"/>
    <Students xmlns="4e9130a9-7384-48f9-aef3-cf6cebf62811">
      <UserInfo>
        <DisplayName/>
        <AccountId xsi:nil="true"/>
        <AccountType/>
      </UserInfo>
    </Students>
    <Student_Groups xmlns="4e9130a9-7384-48f9-aef3-cf6cebf62811">
      <UserInfo>
        <DisplayName/>
        <AccountId xsi:nil="true"/>
        <AccountType/>
      </UserInfo>
    </Student_Groups>
    <Distribution_Groups xmlns="4e9130a9-7384-48f9-aef3-cf6cebf62811" xsi:nil="true"/>
    <lcf76f155ced4ddcb4097134ff3c332f xmlns="4e9130a9-7384-48f9-aef3-cf6cebf62811">
      <Terms xmlns="http://schemas.microsoft.com/office/infopath/2007/PartnerControls"/>
    </lcf76f155ced4ddcb4097134ff3c332f>
    <LMS_Mappings xmlns="4e9130a9-7384-48f9-aef3-cf6cebf62811" xsi:nil="true"/>
    <Invited_Teachers xmlns="4e9130a9-7384-48f9-aef3-cf6cebf62811" xsi:nil="true"/>
    <IsNotebookLocked xmlns="4e9130a9-7384-48f9-aef3-cf6cebf62811" xsi:nil="true"/>
    <Is_Collaboration_Space_Locked xmlns="4e9130a9-7384-48f9-aef3-cf6cebf62811" xsi:nil="true"/>
    <Teachers xmlns="4e9130a9-7384-48f9-aef3-cf6cebf62811">
      <UserInfo>
        <DisplayName/>
        <AccountId xsi:nil="true"/>
        <AccountType/>
      </UserInfo>
    </Teachers>
    <Teams_Channel_Section_Location xmlns="4e9130a9-7384-48f9-aef3-cf6cebf62811" xsi:nil="true"/>
    <Templates xmlns="4e9130a9-7384-48f9-aef3-cf6cebf62811" xsi:nil="true"/>
    <Has_Teacher_Only_SectionGroup xmlns="4e9130a9-7384-48f9-aef3-cf6cebf62811" xsi:nil="true"/>
    <Members xmlns="4e9130a9-7384-48f9-aef3-cf6cebf62811">
      <UserInfo>
        <DisplayName/>
        <AccountId xsi:nil="true"/>
        <AccountType/>
      </UserInfo>
    </Members>
    <Member_Groups xmlns="4e9130a9-7384-48f9-aef3-cf6cebf62811">
      <UserInfo>
        <DisplayName/>
        <AccountId xsi:nil="true"/>
        <AccountType/>
      </UserInfo>
    </Member_Groups>
    <NotebookType xmlns="4e9130a9-7384-48f9-aef3-cf6cebf62811" xsi:nil="true"/>
    <FolderType xmlns="4e9130a9-7384-48f9-aef3-cf6cebf62811" xsi:nil="true"/>
    <CultureName xmlns="4e9130a9-7384-48f9-aef3-cf6cebf62811" xsi:nil="true"/>
    <Leaders xmlns="4e9130a9-7384-48f9-aef3-cf6cebf62811">
      <UserInfo>
        <DisplayName/>
        <AccountId xsi:nil="true"/>
        <AccountType/>
      </UserInfo>
    </Leaders>
    <TaxCatchAll xmlns="5d882f6a-5ecc-46b6-87c4-fc573aac8ef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15B64BAFBEBCB4E8E44FC2EAC06E87D" ma:contentTypeVersion="45" ma:contentTypeDescription="Opprett et nytt dokument." ma:contentTypeScope="" ma:versionID="461521515bc056e0ccc0fc80577b09ac">
  <xsd:schema xmlns:xsd="http://www.w3.org/2001/XMLSchema" xmlns:xs="http://www.w3.org/2001/XMLSchema" xmlns:p="http://schemas.microsoft.com/office/2006/metadata/properties" xmlns:ns2="4e9130a9-7384-48f9-aef3-cf6cebf62811" xmlns:ns3="5d882f6a-5ecc-46b6-87c4-fc573aac8ef9" targetNamespace="http://schemas.microsoft.com/office/2006/metadata/properties" ma:root="true" ma:fieldsID="2c625fdeacd017b59b0f736f28c9d2cb" ns2:_="" ns3:_="">
    <xsd:import namespace="4e9130a9-7384-48f9-aef3-cf6cebf62811"/>
    <xsd:import namespace="5d882f6a-5ecc-46b6-87c4-fc573aac8ef9"/>
    <xsd:element name="properties">
      <xsd:complexType>
        <xsd:sequence>
          <xsd:element name="documentManagement">
            <xsd:complexType>
              <xsd:all>
                <xsd:element ref="ns2:MediaServiceMetadata" minOccurs="0"/>
                <xsd:element ref="ns2:MediaServiceFastMetadata"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Leaders" minOccurs="0"/>
                <xsd:element ref="ns2:Members" minOccurs="0"/>
                <xsd:element ref="ns2:Member_Groups" minOccurs="0"/>
                <xsd:element ref="ns2:Invited_Leaders" minOccurs="0"/>
                <xsd:element ref="ns2:Invited_Members" minOccurs="0"/>
                <xsd:element ref="ns2:Has_Leaders_Only_SectionGroup" minOccurs="0"/>
                <xsd:element ref="ns2:Teams_Channel_Section_Location"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2:MediaServiceOCR"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9130a9-7384-48f9-aef3-cf6cebf628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NotebookType" ma:index="10" nillable="true" ma:displayName="Notebook Type" ma:internalName="NotebookType">
      <xsd:simpleType>
        <xsd:restriction base="dms:Text"/>
      </xsd:simpleType>
    </xsd:element>
    <xsd:element name="FolderType" ma:index="11" nillable="true" ma:displayName="Folder Type" ma:internalName="FolderType">
      <xsd:simpleType>
        <xsd:restriction base="dms:Text"/>
      </xsd:simpleType>
    </xsd:element>
    <xsd:element name="CultureName" ma:index="12" nillable="true" ma:displayName="Culture Name" ma:internalName="CultureName">
      <xsd:simpleType>
        <xsd:restriction base="dms:Text"/>
      </xsd:simpleType>
    </xsd:element>
    <xsd:element name="AppVersion" ma:index="13" nillable="true" ma:displayName="App Version" ma:internalName="AppVersion">
      <xsd:simpleType>
        <xsd:restriction base="dms:Text"/>
      </xsd:simpleType>
    </xsd:element>
    <xsd:element name="TeamsChannelId" ma:index="14" nillable="true" ma:displayName="Teams Channel Id" ma:internalName="TeamsChannelId">
      <xsd:simpleType>
        <xsd:restriction base="dms:Text"/>
      </xsd:simpleType>
    </xsd:element>
    <xsd:element name="Owner" ma:index="15"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6" nillable="true" ma:displayName="Math Settings" ma:internalName="Math_Settings">
      <xsd:simpleType>
        <xsd:restriction base="dms:Text"/>
      </xsd:simpleType>
    </xsd:element>
    <xsd:element name="DefaultSectionNames" ma:index="17" nillable="true" ma:displayName="Default Section Names" ma:internalName="DefaultSectionNames">
      <xsd:simpleType>
        <xsd:restriction base="dms:Note">
          <xsd:maxLength value="255"/>
        </xsd:restriction>
      </xsd:simpleType>
    </xsd:element>
    <xsd:element name="Templates" ma:index="18" nillable="true" ma:displayName="Templates" ma:internalName="Templates">
      <xsd:simpleType>
        <xsd:restriction base="dms:Note">
          <xsd:maxLength value="255"/>
        </xsd:restriction>
      </xsd:simpleType>
    </xsd:element>
    <xsd:element name="Teachers" ma:index="19"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0"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1"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2" nillable="true" ma:displayName="Distribution Groups" ma:internalName="Distribution_Groups">
      <xsd:simpleType>
        <xsd:restriction base="dms:Note">
          <xsd:maxLength value="255"/>
        </xsd:restriction>
      </xsd:simpleType>
    </xsd:element>
    <xsd:element name="LMS_Mappings" ma:index="23" nillable="true" ma:displayName="LMS Mappings" ma:internalName="LMS_Mappings">
      <xsd:simpleType>
        <xsd:restriction base="dms:Note">
          <xsd:maxLength value="255"/>
        </xsd:restriction>
      </xsd:simpleType>
    </xsd:element>
    <xsd:element name="Invited_Teachers" ma:index="24" nillable="true" ma:displayName="Invited Teachers" ma:internalName="Invited_Teachers">
      <xsd:simpleType>
        <xsd:restriction base="dms:Note">
          <xsd:maxLength value="255"/>
        </xsd:restriction>
      </xsd:simpleType>
    </xsd:element>
    <xsd:element name="Invited_Students" ma:index="25" nillable="true" ma:displayName="Invited Students" ma:internalName="Invited_Students">
      <xsd:simpleType>
        <xsd:restriction base="dms:Note">
          <xsd:maxLength value="255"/>
        </xsd:restriction>
      </xsd:simpleType>
    </xsd:element>
    <xsd:element name="Self_Registration_Enabled" ma:index="26" nillable="true" ma:displayName="Self Registration Enabled" ma:internalName="Self_Registration_Enabled">
      <xsd:simpleType>
        <xsd:restriction base="dms:Boolean"/>
      </xsd:simpleType>
    </xsd:element>
    <xsd:element name="Has_Teacher_Only_SectionGroup" ma:index="27" nillable="true" ma:displayName="Has Teacher Only SectionGroup" ma:internalName="Has_Teacher_Only_SectionGroup">
      <xsd:simpleType>
        <xsd:restriction base="dms:Boolean"/>
      </xsd:simpleType>
    </xsd:element>
    <xsd:element name="Is_Collaboration_Space_Locked" ma:index="28" nillable="true" ma:displayName="Is Collaboration Space Locked" ma:internalName="Is_Collaboration_Space_Locked">
      <xsd:simpleType>
        <xsd:restriction base="dms:Boolean"/>
      </xsd:simpleType>
    </xsd:element>
    <xsd:element name="IsNotebookLocked" ma:index="29" nillable="true" ma:displayName="Is Notebook Locked" ma:internalName="IsNotebookLocked">
      <xsd:simpleType>
        <xsd:restriction base="dms:Boolean"/>
      </xsd:simpleType>
    </xsd:element>
    <xsd:element name="Leaders" ma:index="30"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31"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32"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Leaders" ma:index="33" nillable="true" ma:displayName="Invited Leaders" ma:internalName="Invited_Leaders">
      <xsd:simpleType>
        <xsd:restriction base="dms:Note">
          <xsd:maxLength value="255"/>
        </xsd:restriction>
      </xsd:simpleType>
    </xsd:element>
    <xsd:element name="Invited_Members" ma:index="34" nillable="true" ma:displayName="Invited Members" ma:internalName="Invited_Members">
      <xsd:simpleType>
        <xsd:restriction base="dms:Note">
          <xsd:maxLength value="255"/>
        </xsd:restriction>
      </xsd:simpleType>
    </xsd:element>
    <xsd:element name="Has_Leaders_Only_SectionGroup" ma:index="35" nillable="true" ma:displayName="Has Leaders Only SectionGroup" ma:internalName="Has_Leaders_Only_SectionGroup">
      <xsd:simpleType>
        <xsd:restriction base="dms:Boolean"/>
      </xsd:simpleType>
    </xsd:element>
    <xsd:element name="Teams_Channel_Section_Location" ma:index="36" nillable="true" ma:displayName="Teams Channel Section Location" ma:internalName="Teams_Channel_Section_Location">
      <xsd:simpleType>
        <xsd:restriction base="dms:Text"/>
      </xsd:simpleType>
    </xsd:element>
    <xsd:element name="MediaServiceAutoTags" ma:index="37" nillable="true" ma:displayName="Tags" ma:internalName="MediaServiceAutoTags" ma:readOnly="true">
      <xsd:simpleType>
        <xsd:restriction base="dms:Text"/>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ServiceDateTaken" ma:index="40" nillable="true" ma:displayName="MediaServiceDateTaken" ma:hidden="true" ma:internalName="MediaServiceDateTaken" ma:readOnly="true">
      <xsd:simpleType>
        <xsd:restriction base="dms:Text"/>
      </xsd:simpleType>
    </xsd:element>
    <xsd:element name="MediaServiceAutoKeyPoints" ma:index="41" nillable="true" ma:displayName="MediaServiceAutoKeyPoints" ma:hidden="true" ma:internalName="MediaServiceAutoKeyPoints" ma:readOnly="true">
      <xsd:simpleType>
        <xsd:restriction base="dms:Note"/>
      </xsd:simpleType>
    </xsd:element>
    <xsd:element name="MediaServiceKeyPoints" ma:index="42" nillable="true" ma:displayName="KeyPoints" ma:internalName="MediaServiceKeyPoints" ma:readOnly="true">
      <xsd:simpleType>
        <xsd:restriction base="dms:Note">
          <xsd:maxLength value="255"/>
        </xsd:restriction>
      </xsd:simpleType>
    </xsd:element>
    <xsd:element name="MediaLengthInSeconds" ma:index="43" nillable="true" ma:displayName="Length (seconds)" ma:internalName="MediaLengthInSeconds" ma:readOnly="true">
      <xsd:simpleType>
        <xsd:restriction base="dms:Unknown"/>
      </xsd:simpleType>
    </xsd:element>
    <xsd:element name="MediaServiceOCR" ma:index="44" nillable="true" ma:displayName="Extracted Text" ma:internalName="MediaServiceOCR" ma:readOnly="true">
      <xsd:simpleType>
        <xsd:restriction base="dms:Note">
          <xsd:maxLength value="255"/>
        </xsd:restriction>
      </xsd:simpleType>
    </xsd:element>
    <xsd:element name="lcf76f155ced4ddcb4097134ff3c332f" ma:index="48" nillable="true" ma:taxonomy="true" ma:internalName="lcf76f155ced4ddcb4097134ff3c332f" ma:taxonomyFieldName="MediaServiceImageTags" ma:displayName="Bildemerkelapper" ma:readOnly="false" ma:fieldId="{5cf76f15-5ced-4ddc-b409-7134ff3c332f}" ma:taxonomyMulti="true" ma:sspId="3e5ee0a2-a2c3-4ade-919e-0dc69487c9d0" ma:termSetId="09814cd3-568e-fe90-9814-8d621ff8fb84" ma:anchorId="fba54fb3-c3e1-fe81-a776-ca4b69148c4d" ma:open="true" ma:isKeyword="false">
      <xsd:complexType>
        <xsd:sequence>
          <xsd:element ref="pc:Terms" minOccurs="0" maxOccurs="1"/>
        </xsd:sequence>
      </xsd:complexType>
    </xsd:element>
    <xsd:element name="MediaServiceLocation" ma:index="50" nillable="true" ma:displayName="Location" ma:internalName="MediaServiceLocation" ma:readOnly="true">
      <xsd:simpleType>
        <xsd:restriction base="dms:Text"/>
      </xsd:simpleType>
    </xsd:element>
    <xsd:element name="MediaServiceSearchProperties" ma:index="51" nillable="true" ma:displayName="MediaServiceSearchProperties" ma:hidden="true" ma:internalName="MediaServiceSearchProperties" ma:readOnly="true">
      <xsd:simpleType>
        <xsd:restriction base="dms:Note"/>
      </xsd:simpleType>
    </xsd:element>
    <xsd:element name="MediaServiceObjectDetectorVersions" ma:index="5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882f6a-5ecc-46b6-87c4-fc573aac8ef9" elementFormDefault="qualified">
    <xsd:import namespace="http://schemas.microsoft.com/office/2006/documentManagement/types"/>
    <xsd:import namespace="http://schemas.microsoft.com/office/infopath/2007/PartnerControls"/>
    <xsd:element name="SharedWithUsers" ma:index="4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6" nillable="true" ma:displayName="Delingsdetaljer" ma:internalName="SharedWithDetails" ma:readOnly="true">
      <xsd:simpleType>
        <xsd:restriction base="dms:Note">
          <xsd:maxLength value="255"/>
        </xsd:restriction>
      </xsd:simpleType>
    </xsd:element>
    <xsd:element name="TaxCatchAll" ma:index="49" nillable="true" ma:displayName="Taxonomy Catch All Column" ma:hidden="true" ma:list="{b7eec226-729d-473e-b7d4-7c6c752aa879}" ma:internalName="TaxCatchAll" ma:showField="CatchAllData" ma:web="5d882f6a-5ecc-46b6-87c4-fc573aac8e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9E7965-1107-4943-9C5D-E3A515AD73BF}">
  <ds:schemaRefs>
    <ds:schemaRef ds:uri="http://schemas.microsoft.com/sharepoint/v3/contenttype/forms"/>
  </ds:schemaRefs>
</ds:datastoreItem>
</file>

<file path=customXml/itemProps2.xml><?xml version="1.0" encoding="utf-8"?>
<ds:datastoreItem xmlns:ds="http://schemas.openxmlformats.org/officeDocument/2006/customXml" ds:itemID="{3382DE22-1397-4BA1-938B-36F6BEAF8895}">
  <ds:schemaRefs>
    <ds:schemaRef ds:uri="4e9130a9-7384-48f9-aef3-cf6cebf62811"/>
    <ds:schemaRef ds:uri="5d882f6a-5ecc-46b6-87c4-fc573aac8ef9"/>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3.xml><?xml version="1.0" encoding="utf-8"?>
<ds:datastoreItem xmlns:ds="http://schemas.openxmlformats.org/officeDocument/2006/customXml" ds:itemID="{3EBFA29A-F791-45A8-BDA2-51A1243D8198}">
  <ds:schemaRefs>
    <ds:schemaRef ds:uri="4e9130a9-7384-48f9-aef3-cf6cebf62811"/>
    <ds:schemaRef ds:uri="5d882f6a-5ecc-46b6-87c4-fc573aac8ef9"/>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27</Slides>
  <Notes>1</Notes>
  <HiddenSlides>0</HiddenSlides>
  <ScaleCrop>false</ScaleCrop>
  <HeadingPairs>
    <vt:vector size="4" baseType="variant">
      <vt:variant>
        <vt:lpstr>Tema</vt:lpstr>
      </vt:variant>
      <vt:variant>
        <vt:i4>2</vt:i4>
      </vt:variant>
      <vt:variant>
        <vt:lpstr>Lysbildetitler</vt:lpstr>
      </vt:variant>
      <vt:variant>
        <vt:i4>27</vt:i4>
      </vt:variant>
    </vt:vector>
  </HeadingPairs>
  <TitlesOfParts>
    <vt:vector size="29" baseType="lpstr">
      <vt:lpstr>Office-tema</vt:lpstr>
      <vt:lpstr>Office-tema</vt:lpstr>
      <vt:lpstr>PowerPoint-presentasjon</vt:lpstr>
      <vt:lpstr>Program for dagen</vt:lpstr>
      <vt:lpstr>Velkommen </vt:lpstr>
      <vt:lpstr>Bli den beste du kan bli</vt:lpstr>
      <vt:lpstr>Trygt og godt skulemiljø - §9a</vt:lpstr>
      <vt:lpstr>Satsingsområder i skulens utviklingsplan</vt:lpstr>
      <vt:lpstr>Nasjonale prøver</vt:lpstr>
      <vt:lpstr>Heim – skule – samarbeid </vt:lpstr>
      <vt:lpstr>Kommunikasjon</vt:lpstr>
      <vt:lpstr>Visma  - Fravær</vt:lpstr>
      <vt:lpstr>Visma Flyt Skole – lenkje på heimesida</vt:lpstr>
      <vt:lpstr>Heimeside</vt:lpstr>
      <vt:lpstr>Læringsbrett</vt:lpstr>
      <vt:lpstr>Mobilhotell</vt:lpstr>
      <vt:lpstr>Leirskule på Knaben i veke 10 og 11</vt:lpstr>
      <vt:lpstr>Trygg skulevei</vt:lpstr>
      <vt:lpstr> Delbart/vettvett for elevane med politikontakt Asgeir Jakobsen i veke 43 - "Ung på nett" våren 2024, temakveld for foresatte og elevar </vt:lpstr>
      <vt:lpstr>Helsesjukepleier  Liv Marit Mellemstrand  Tlf: 992 54 264 Liv.Marit.G.Mellemstrand@klepp.kommune.no  Er på skulen tysdag, onsdag og torsdag.  Elevane på 8.trinn vil få tilbod om ein samtale med helsesjukepleier. Temaet for samtalen er helse og kosthald og elevane kan få målt høgde og vekt.  Meir info om samtalen er sendt som melding i Visma Min Skole – appen. </vt:lpstr>
      <vt:lpstr>Kroppsøving</vt:lpstr>
      <vt:lpstr>Natteravn</vt:lpstr>
      <vt:lpstr>Hva betyr det å gå natteravn?</vt:lpstr>
      <vt:lpstr>Organisering</vt:lpstr>
      <vt:lpstr>Facebook</vt:lpstr>
      <vt:lpstr>Praktisk informasjon</vt:lpstr>
      <vt:lpstr>Mer info</vt:lpstr>
      <vt:lpstr>Informasjon</vt:lpstr>
      <vt:lpstr>Klassemøter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Sigurd Ravndal</dc:creator>
  <cp:revision>2</cp:revision>
  <dcterms:created xsi:type="dcterms:W3CDTF">2021-09-13T05:05:31Z</dcterms:created>
  <dcterms:modified xsi:type="dcterms:W3CDTF">2023-09-07T06:49:49Z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0x010100415B64BAFBEBCB4E8E44FC2EAC06E87D</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_SourceUrl">
    <vt:lpwstr/>
  </property>
  <property fmtid="{D5CDD505-2E9C-101B-9397-08002B2CF9AE}" pid="10" name="_SharedFileIndex">
    <vt:lpwstr/>
  </property>
  <property fmtid="{D5CDD505-2E9C-101B-9397-08002B2CF9AE}" pid="11" name="MediaServiceImageTags">
    <vt:lpwstr/>
  </property>
</Properties>
</file>